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2" r:id="rId2"/>
  </p:sldMasterIdLst>
  <p:notesMasterIdLst>
    <p:notesMasterId r:id="rId8"/>
  </p:notesMasterIdLst>
  <p:handoutMasterIdLst>
    <p:handoutMasterId r:id="rId9"/>
  </p:handoutMasterIdLst>
  <p:sldIdLst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6" userDrawn="1">
          <p15:clr>
            <a:srgbClr val="A4A3A4"/>
          </p15:clr>
        </p15:guide>
        <p15:guide id="2" pos="380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howGuides="1">
      <p:cViewPr varScale="1">
        <p:scale>
          <a:sx n="93" d="100"/>
          <a:sy n="93" d="100"/>
        </p:scale>
        <p:origin x="53" y="53"/>
      </p:cViewPr>
      <p:guideLst>
        <p:guide orient="horz" pos="2166"/>
        <p:guide pos="380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7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8708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2025/9/19</a:t>
            </a:fld>
            <a:endParaRPr lang="zh-CN" altLang="en-US"/>
          </a:p>
        </p:txBody>
      </p:sp>
      <p:sp>
        <p:nvSpPr>
          <p:cNvPr id="1048709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8710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1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8702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F2443E-1A20-42C4-91B9-AEDF7E2BD4D7}" type="datetimeFigureOut">
              <a:rPr lang="zh-CN" altLang="en-US" smtClean="0"/>
              <a:t>2025/9/19</a:t>
            </a:fld>
            <a:endParaRPr lang="zh-CN" altLang="en-US"/>
          </a:p>
        </p:txBody>
      </p:sp>
      <p:sp>
        <p:nvSpPr>
          <p:cNvPr id="1048703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1048704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705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8706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A58BC-5BD3-4B2E-96BE-FBBE97437E1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598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19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34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55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6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1ppt.com/hangye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墨迹 6"/>
          <p:cNvPicPr/>
          <p:nvPr/>
        </p:nvPicPr>
        <p:blipFill>
          <a:blip r:embed="rId2"/>
          <a:stretch>
            <a:fillRect/>
          </a:stretch>
        </p:blipFill>
        <p:spPr>
          <a:xfrm>
            <a:off x="-1286677" y="471795"/>
            <a:ext cx="36000" cy="162000"/>
          </a:xfrm>
          <a:prstGeom prst="rect">
            <a:avLst/>
          </a:prstGeom>
        </p:spPr>
      </p:pic>
      <p:sp>
        <p:nvSpPr>
          <p:cNvPr id="1048694" name="TextBox 4"/>
          <p:cNvSpPr txBox="1"/>
          <p:nvPr/>
        </p:nvSpPr>
        <p:spPr>
          <a:xfrm>
            <a:off x="270030" y="4948014"/>
            <a:ext cx="453650" cy="137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行业</a:t>
            </a:r>
            <a:r>
              <a:rPr lang="en-US" altLang="zh-CN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</a:t>
            </a:r>
            <a:r>
              <a:rPr lang="en-US" altLang="zh-CN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http://www.1ppt.com/hangye/</a:t>
            </a:r>
          </a:p>
        </p:txBody>
      </p:sp>
      <p:sp>
        <p:nvSpPr>
          <p:cNvPr id="1048695" name="TextBox 8"/>
          <p:cNvSpPr txBox="1"/>
          <p:nvPr/>
        </p:nvSpPr>
        <p:spPr>
          <a:xfrm>
            <a:off x="8873970" y="0"/>
            <a:ext cx="540060" cy="137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3"/>
              </a:rPr>
              <a:t>行业</a:t>
            </a:r>
            <a:r>
              <a:rPr lang="en-US" altLang="zh-CN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3"/>
              </a:rPr>
              <a:t>PPT</a:t>
            </a:r>
            <a:r>
              <a:rPr lang="zh-CN" altLang="en-US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3"/>
              </a:rPr>
              <a:t>模板</a:t>
            </a:r>
            <a:r>
              <a:rPr lang="en-US" altLang="zh-CN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http://www.1ppt.com/hangye/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任意多边形 4"/>
          <p:cNvSpPr/>
          <p:nvPr userDrawn="1"/>
        </p:nvSpPr>
        <p:spPr>
          <a:xfrm>
            <a:off x="8114058" y="5731866"/>
            <a:ext cx="4079771" cy="3158252"/>
          </a:xfrm>
          <a:custGeom>
            <a:avLst/>
            <a:gdLst>
              <a:gd name="connsiteX0" fmla="*/ 0 w 12127102"/>
              <a:gd name="connsiteY0" fmla="*/ 9386015 h 9387889"/>
              <a:gd name="connsiteX1" fmla="*/ 19375 w 12127102"/>
              <a:gd name="connsiteY1" fmla="*/ 9386015 h 9387889"/>
              <a:gd name="connsiteX2" fmla="*/ 9211 w 12127102"/>
              <a:gd name="connsiteY2" fmla="*/ 9387889 h 9387889"/>
              <a:gd name="connsiteX3" fmla="*/ 12114342 w 12127102"/>
              <a:gd name="connsiteY3" fmla="*/ 0 h 9387889"/>
              <a:gd name="connsiteX4" fmla="*/ 12127102 w 12127102"/>
              <a:gd name="connsiteY4" fmla="*/ 0 h 9387889"/>
              <a:gd name="connsiteX5" fmla="*/ 12127102 w 12127102"/>
              <a:gd name="connsiteY5" fmla="*/ 3357440 h 9387889"/>
              <a:gd name="connsiteX6" fmla="*/ 10882850 w 12127102"/>
              <a:gd name="connsiteY6" fmla="*/ 3357440 h 9387889"/>
              <a:gd name="connsiteX7" fmla="*/ 10882850 w 12127102"/>
              <a:gd name="connsiteY7" fmla="*/ 3357439 h 9387889"/>
              <a:gd name="connsiteX8" fmla="*/ 1482798 w 12127102"/>
              <a:gd name="connsiteY8" fmla="*/ 3357439 h 9387889"/>
              <a:gd name="connsiteX9" fmla="*/ 1529236 w 12127102"/>
              <a:gd name="connsiteY9" fmla="*/ 3315389 h 9387889"/>
              <a:gd name="connsiteX10" fmla="*/ 1553527 w 12127102"/>
              <a:gd name="connsiteY10" fmla="*/ 3291630 h 9387889"/>
              <a:gd name="connsiteX11" fmla="*/ 1581556 w 12127102"/>
              <a:gd name="connsiteY11" fmla="*/ 3273455 h 9387889"/>
              <a:gd name="connsiteX12" fmla="*/ 1675212 w 12127102"/>
              <a:gd name="connsiteY12" fmla="*/ 3203680 h 9387889"/>
              <a:gd name="connsiteX13" fmla="*/ 2601733 w 12127102"/>
              <a:gd name="connsiteY13" fmla="*/ 2921715 h 9387889"/>
              <a:gd name="connsiteX14" fmla="*/ 4344264 w 12127102"/>
              <a:gd name="connsiteY14" fmla="*/ 2921715 h 9387889"/>
              <a:gd name="connsiteX15" fmla="*/ 4807001 w 12127102"/>
              <a:gd name="connsiteY15" fmla="*/ 2921715 h 9387889"/>
              <a:gd name="connsiteX16" fmla="*/ 7826499 w 12127102"/>
              <a:gd name="connsiteY16" fmla="*/ 2921715 h 9387889"/>
              <a:gd name="connsiteX17" fmla="*/ 7826499 w 12127102"/>
              <a:gd name="connsiteY17" fmla="*/ 2925639 h 9387889"/>
              <a:gd name="connsiteX18" fmla="*/ 8288006 w 12127102"/>
              <a:gd name="connsiteY18" fmla="*/ 2925639 h 9387889"/>
              <a:gd name="connsiteX19" fmla="*/ 9442839 w 12127102"/>
              <a:gd name="connsiteY19" fmla="*/ 2574193 h 9387889"/>
              <a:gd name="connsiteX20" fmla="*/ 9559574 w 12127102"/>
              <a:gd name="connsiteY20" fmla="*/ 2487224 h 9387889"/>
              <a:gd name="connsiteX21" fmla="*/ 9594509 w 12127102"/>
              <a:gd name="connsiteY21" fmla="*/ 2464570 h 9387889"/>
              <a:gd name="connsiteX22" fmla="*/ 9624786 w 12127102"/>
              <a:gd name="connsiteY22" fmla="*/ 2434957 h 9387889"/>
              <a:gd name="connsiteX23" fmla="*/ 9748525 w 12127102"/>
              <a:gd name="connsiteY23" fmla="*/ 2322912 h 9387889"/>
              <a:gd name="connsiteX24" fmla="*/ 9824542 w 12127102"/>
              <a:gd name="connsiteY24" fmla="*/ 2239582 h 9387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2127102" h="9387889">
                <a:moveTo>
                  <a:pt x="0" y="9386015"/>
                </a:moveTo>
                <a:lnTo>
                  <a:pt x="19375" y="9386015"/>
                </a:lnTo>
                <a:lnTo>
                  <a:pt x="9211" y="9387889"/>
                </a:lnTo>
                <a:close/>
                <a:moveTo>
                  <a:pt x="12114342" y="0"/>
                </a:moveTo>
                <a:lnTo>
                  <a:pt x="12127102" y="0"/>
                </a:lnTo>
                <a:lnTo>
                  <a:pt x="12127102" y="3357440"/>
                </a:lnTo>
                <a:lnTo>
                  <a:pt x="10882850" y="3357440"/>
                </a:lnTo>
                <a:lnTo>
                  <a:pt x="10882850" y="3357439"/>
                </a:lnTo>
                <a:lnTo>
                  <a:pt x="1482798" y="3357439"/>
                </a:lnTo>
                <a:lnTo>
                  <a:pt x="1529236" y="3315389"/>
                </a:lnTo>
                <a:lnTo>
                  <a:pt x="1553527" y="3291630"/>
                </a:lnTo>
                <a:lnTo>
                  <a:pt x="1581556" y="3273455"/>
                </a:lnTo>
                <a:lnTo>
                  <a:pt x="1675212" y="3203680"/>
                </a:lnTo>
                <a:cubicBezTo>
                  <a:pt x="1939693" y="3025662"/>
                  <a:pt x="2258529" y="2921715"/>
                  <a:pt x="2601733" y="2921715"/>
                </a:cubicBezTo>
                <a:lnTo>
                  <a:pt x="4344264" y="2921715"/>
                </a:lnTo>
                <a:lnTo>
                  <a:pt x="4807001" y="2921715"/>
                </a:lnTo>
                <a:lnTo>
                  <a:pt x="7826499" y="2921715"/>
                </a:lnTo>
                <a:lnTo>
                  <a:pt x="7826499" y="2925639"/>
                </a:lnTo>
                <a:lnTo>
                  <a:pt x="8288006" y="2925639"/>
                </a:lnTo>
                <a:cubicBezTo>
                  <a:pt x="8715782" y="2925639"/>
                  <a:pt x="9113184" y="2796078"/>
                  <a:pt x="9442839" y="2574193"/>
                </a:cubicBezTo>
                <a:lnTo>
                  <a:pt x="9559574" y="2487224"/>
                </a:lnTo>
                <a:lnTo>
                  <a:pt x="9594509" y="2464570"/>
                </a:lnTo>
                <a:lnTo>
                  <a:pt x="9624786" y="2434957"/>
                </a:lnTo>
                <a:lnTo>
                  <a:pt x="9748525" y="2322912"/>
                </a:lnTo>
                <a:lnTo>
                  <a:pt x="9824542" y="22395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317500" dist="101600" dir="16200000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621" name="任意多边形 5"/>
          <p:cNvSpPr/>
          <p:nvPr userDrawn="1"/>
        </p:nvSpPr>
        <p:spPr>
          <a:xfrm>
            <a:off x="11321662" y="6419962"/>
            <a:ext cx="870338" cy="1406971"/>
          </a:xfrm>
          <a:custGeom>
            <a:avLst/>
            <a:gdLst>
              <a:gd name="connsiteX0" fmla="*/ 183535 w 4981602"/>
              <a:gd name="connsiteY0" fmla="*/ 6464300 h 6466174"/>
              <a:gd name="connsiteX1" fmla="*/ 202911 w 4981602"/>
              <a:gd name="connsiteY1" fmla="*/ 6464300 h 6466174"/>
              <a:gd name="connsiteX2" fmla="*/ 192746 w 4981602"/>
              <a:gd name="connsiteY2" fmla="*/ 6466174 h 6466174"/>
              <a:gd name="connsiteX3" fmla="*/ 2785268 w 4981602"/>
              <a:gd name="connsiteY3" fmla="*/ 0 h 6466174"/>
              <a:gd name="connsiteX4" fmla="*/ 4981602 w 4981602"/>
              <a:gd name="connsiteY4" fmla="*/ 0 h 6466174"/>
              <a:gd name="connsiteX5" fmla="*/ 4981602 w 4981602"/>
              <a:gd name="connsiteY5" fmla="*/ 2068882 h 6466174"/>
              <a:gd name="connsiteX6" fmla="*/ 0 w 4981602"/>
              <a:gd name="connsiteY6" fmla="*/ 2068882 h 6466174"/>
              <a:gd name="connsiteX7" fmla="*/ 1552507 w 4981602"/>
              <a:gd name="connsiteY7" fmla="*/ 550423 h 6466174"/>
              <a:gd name="connsiteX8" fmla="*/ 1613496 w 4981602"/>
              <a:gd name="connsiteY8" fmla="*/ 483567 h 6466174"/>
              <a:gd name="connsiteX9" fmla="*/ 1712771 w 4981602"/>
              <a:gd name="connsiteY9" fmla="*/ 393674 h 6466174"/>
              <a:gd name="connsiteX10" fmla="*/ 1737062 w 4981602"/>
              <a:gd name="connsiteY10" fmla="*/ 369915 h 6466174"/>
              <a:gd name="connsiteX11" fmla="*/ 1765091 w 4981602"/>
              <a:gd name="connsiteY11" fmla="*/ 351740 h 6466174"/>
              <a:gd name="connsiteX12" fmla="*/ 1858747 w 4981602"/>
              <a:gd name="connsiteY12" fmla="*/ 281965 h 6466174"/>
              <a:gd name="connsiteX13" fmla="*/ 2785268 w 4981602"/>
              <a:gd name="connsiteY13" fmla="*/ 0 h 646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981602" h="6466174">
                <a:moveTo>
                  <a:pt x="183535" y="6464300"/>
                </a:moveTo>
                <a:lnTo>
                  <a:pt x="202911" y="6464300"/>
                </a:lnTo>
                <a:lnTo>
                  <a:pt x="192746" y="6466174"/>
                </a:lnTo>
                <a:close/>
                <a:moveTo>
                  <a:pt x="2785268" y="0"/>
                </a:moveTo>
                <a:lnTo>
                  <a:pt x="4981602" y="0"/>
                </a:lnTo>
                <a:lnTo>
                  <a:pt x="4981602" y="2068882"/>
                </a:lnTo>
                <a:lnTo>
                  <a:pt x="0" y="2068882"/>
                </a:lnTo>
                <a:lnTo>
                  <a:pt x="1552507" y="550423"/>
                </a:lnTo>
                <a:lnTo>
                  <a:pt x="1613496" y="483567"/>
                </a:lnTo>
                <a:lnTo>
                  <a:pt x="1712771" y="393674"/>
                </a:lnTo>
                <a:lnTo>
                  <a:pt x="1737062" y="369915"/>
                </a:lnTo>
                <a:lnTo>
                  <a:pt x="1765091" y="351740"/>
                </a:lnTo>
                <a:lnTo>
                  <a:pt x="1858747" y="281965"/>
                </a:lnTo>
                <a:cubicBezTo>
                  <a:pt x="2123228" y="103947"/>
                  <a:pt x="2442064" y="0"/>
                  <a:pt x="2785268" y="0"/>
                </a:cubicBezTo>
                <a:close/>
              </a:path>
            </a:pathLst>
          </a:custGeom>
          <a:gradFill>
            <a:gsLst>
              <a:gs pos="0">
                <a:srgbClr val="52B7E1"/>
              </a:gs>
              <a:gs pos="100000">
                <a:srgbClr val="0371C1"/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622" name="平行四边形 6"/>
          <p:cNvSpPr/>
          <p:nvPr userDrawn="1"/>
        </p:nvSpPr>
        <p:spPr>
          <a:xfrm flipH="1" flipV="1">
            <a:off x="11210422" y="6412278"/>
            <a:ext cx="776201" cy="691061"/>
          </a:xfrm>
          <a:prstGeom prst="parallelogram">
            <a:avLst>
              <a:gd name="adj" fmla="val 98828"/>
            </a:avLst>
          </a:prstGeom>
          <a:gradFill>
            <a:gsLst>
              <a:gs pos="0">
                <a:srgbClr val="52B7E1">
                  <a:alpha val="0"/>
                </a:srgbClr>
              </a:gs>
              <a:gs pos="100000">
                <a:srgbClr val="52B7E1">
                  <a:alpha val="23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623" name="任意多边形 7"/>
          <p:cNvSpPr/>
          <p:nvPr userDrawn="1"/>
        </p:nvSpPr>
        <p:spPr>
          <a:xfrm>
            <a:off x="11781247" y="6503759"/>
            <a:ext cx="410753" cy="1109952"/>
          </a:xfrm>
          <a:custGeom>
            <a:avLst/>
            <a:gdLst>
              <a:gd name="connsiteX0" fmla="*/ 121952 w 2334715"/>
              <a:gd name="connsiteY0" fmla="*/ 4295267 h 4296512"/>
              <a:gd name="connsiteX1" fmla="*/ 134826 w 2334715"/>
              <a:gd name="connsiteY1" fmla="*/ 4295267 h 4296512"/>
              <a:gd name="connsiteX2" fmla="*/ 128072 w 2334715"/>
              <a:gd name="connsiteY2" fmla="*/ 4296512 h 4296512"/>
              <a:gd name="connsiteX3" fmla="*/ 1850698 w 2334715"/>
              <a:gd name="connsiteY3" fmla="*/ 0 h 4296512"/>
              <a:gd name="connsiteX4" fmla="*/ 2334715 w 2334715"/>
              <a:gd name="connsiteY4" fmla="*/ 0 h 4296512"/>
              <a:gd name="connsiteX5" fmla="*/ 2334715 w 2334715"/>
              <a:gd name="connsiteY5" fmla="*/ 1374689 h 4296512"/>
              <a:gd name="connsiteX6" fmla="*/ 0 w 2334715"/>
              <a:gd name="connsiteY6" fmla="*/ 1374689 h 4296512"/>
              <a:gd name="connsiteX7" fmla="*/ 1031578 w 2334715"/>
              <a:gd name="connsiteY7" fmla="*/ 365734 h 4296512"/>
              <a:gd name="connsiteX8" fmla="*/ 1072103 w 2334715"/>
              <a:gd name="connsiteY8" fmla="*/ 321311 h 4296512"/>
              <a:gd name="connsiteX9" fmla="*/ 1138067 w 2334715"/>
              <a:gd name="connsiteY9" fmla="*/ 261581 h 4296512"/>
              <a:gd name="connsiteX10" fmla="*/ 1154207 w 2334715"/>
              <a:gd name="connsiteY10" fmla="*/ 245794 h 4296512"/>
              <a:gd name="connsiteX11" fmla="*/ 1172832 w 2334715"/>
              <a:gd name="connsiteY11" fmla="*/ 233717 h 4296512"/>
              <a:gd name="connsiteX12" fmla="*/ 1235062 w 2334715"/>
              <a:gd name="connsiteY12" fmla="*/ 187355 h 4296512"/>
              <a:gd name="connsiteX13" fmla="*/ 1850698 w 2334715"/>
              <a:gd name="connsiteY13" fmla="*/ 0 h 4296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34715" h="4296512">
                <a:moveTo>
                  <a:pt x="121952" y="4295267"/>
                </a:moveTo>
                <a:lnTo>
                  <a:pt x="134826" y="4295267"/>
                </a:lnTo>
                <a:lnTo>
                  <a:pt x="128072" y="4296512"/>
                </a:lnTo>
                <a:close/>
                <a:moveTo>
                  <a:pt x="1850698" y="0"/>
                </a:moveTo>
                <a:lnTo>
                  <a:pt x="2334715" y="0"/>
                </a:lnTo>
                <a:lnTo>
                  <a:pt x="2334715" y="1374689"/>
                </a:lnTo>
                <a:lnTo>
                  <a:pt x="0" y="1374689"/>
                </a:lnTo>
                <a:lnTo>
                  <a:pt x="1031578" y="365734"/>
                </a:lnTo>
                <a:lnTo>
                  <a:pt x="1072103" y="321311"/>
                </a:lnTo>
                <a:lnTo>
                  <a:pt x="1138067" y="261581"/>
                </a:lnTo>
                <a:lnTo>
                  <a:pt x="1154207" y="245794"/>
                </a:lnTo>
                <a:lnTo>
                  <a:pt x="1172832" y="233717"/>
                </a:lnTo>
                <a:lnTo>
                  <a:pt x="1235062" y="187355"/>
                </a:lnTo>
                <a:cubicBezTo>
                  <a:pt x="1410799" y="69069"/>
                  <a:pt x="1622653" y="0"/>
                  <a:pt x="1850698" y="0"/>
                </a:cubicBezTo>
                <a:close/>
              </a:path>
            </a:pathLst>
          </a:custGeom>
          <a:gradFill>
            <a:gsLst>
              <a:gs pos="1000">
                <a:srgbClr val="52B7E1">
                  <a:alpha val="60000"/>
                </a:srgbClr>
              </a:gs>
              <a:gs pos="100000">
                <a:srgbClr val="52B7E1">
                  <a:alpha val="0"/>
                </a:srgb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624" name="等腰三角形 8"/>
          <p:cNvSpPr/>
          <p:nvPr userDrawn="1"/>
        </p:nvSpPr>
        <p:spPr>
          <a:xfrm>
            <a:off x="11915628" y="6450698"/>
            <a:ext cx="276371" cy="405689"/>
          </a:xfrm>
          <a:prstGeom prst="triangle">
            <a:avLst>
              <a:gd name="adj" fmla="val 100000"/>
            </a:avLst>
          </a:prstGeom>
          <a:gradFill>
            <a:gsLst>
              <a:gs pos="11000">
                <a:srgbClr val="0371C1"/>
              </a:gs>
              <a:gs pos="100000">
                <a:srgbClr val="52B7E1">
                  <a:alpha val="74000"/>
                </a:srgb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625" name="文本框 9"/>
          <p:cNvSpPr txBox="1"/>
          <p:nvPr userDrawn="1"/>
        </p:nvSpPr>
        <p:spPr>
          <a:xfrm>
            <a:off x="1373981" y="986101"/>
            <a:ext cx="3591774" cy="320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Open Sans" panose="020B0606030504020204" pitchFamily="34" charset="0"/>
              </a:rPr>
              <a:t>Creative simple monthly work summary and work plan</a:t>
            </a:r>
            <a:endParaRPr lang="pt-BR" altLang="zh-CN" sz="9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Open Sans" panose="020B0606030504020204" pitchFamily="34" charset="0"/>
            </a:endParaRPr>
          </a:p>
        </p:txBody>
      </p:sp>
      <p:sp>
        <p:nvSpPr>
          <p:cNvPr id="1048626" name="TextBox 19"/>
          <p:cNvSpPr txBox="1"/>
          <p:nvPr userDrawn="1"/>
        </p:nvSpPr>
        <p:spPr>
          <a:xfrm>
            <a:off x="11622587" y="6521955"/>
            <a:ext cx="493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33E7C02-82D1-42DA-AA8B-2AEC9E450366}" type="slidenum">
              <a:rPr lang="zh-CN" altLang="en-US" sz="1400" smtClean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‹#›</a:t>
            </a:fld>
            <a:endParaRPr lang="zh-CN" altLang="en-US" sz="1400" dirty="0">
              <a:solidFill>
                <a:srgbClr val="F8F8F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hf sldNum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6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48697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1048698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77337-1161-4CB2-8B69-3E24C9ADD514}" type="datetimeFigureOut">
              <a:rPr lang="zh-CN" altLang="en-US" smtClean="0"/>
              <a:t>2025/9/19</a:t>
            </a:fld>
            <a:endParaRPr lang="zh-CN" altLang="en-US"/>
          </a:p>
        </p:txBody>
      </p:sp>
      <p:sp>
        <p:nvSpPr>
          <p:cNvPr id="1048699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1048700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ED884B-F155-42E3-9801-487CD0C3BEE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4" name="标题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685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2"/>
            <a:ext cx="10972800" cy="45259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686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  <a:t>2025/9/19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048687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048688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9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6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690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691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  <a:t>2025/9/19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048692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048693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</p:sldLayoutIdLst>
  <p:hf sldNum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组合 27"/>
          <p:cNvGrpSpPr/>
          <p:nvPr/>
        </p:nvGrpSpPr>
        <p:grpSpPr>
          <a:xfrm>
            <a:off x="-1189425" y="-807496"/>
            <a:ext cx="15935889" cy="13724155"/>
            <a:chOff x="-1189425" y="-807496"/>
            <a:chExt cx="15935889" cy="13724155"/>
          </a:xfrm>
        </p:grpSpPr>
        <p:sp>
          <p:nvSpPr>
            <p:cNvPr id="1048576" name="平行四边形 29"/>
            <p:cNvSpPr/>
            <p:nvPr/>
          </p:nvSpPr>
          <p:spPr>
            <a:xfrm>
              <a:off x="795973" y="3310794"/>
              <a:ext cx="5896925" cy="3575416"/>
            </a:xfrm>
            <a:prstGeom prst="parallelogram">
              <a:avLst>
                <a:gd name="adj" fmla="val 98828"/>
              </a:avLst>
            </a:prstGeom>
            <a:gradFill>
              <a:gsLst>
                <a:gs pos="0">
                  <a:srgbClr val="52B7E1">
                    <a:alpha val="31000"/>
                  </a:srgbClr>
                </a:gs>
                <a:gs pos="68000">
                  <a:srgbClr val="52B7E1">
                    <a:alpha val="0"/>
                  </a:srgbClr>
                </a:gs>
              </a:gsLst>
              <a:lin ang="16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77" name="任意多边形 30"/>
            <p:cNvSpPr/>
            <p:nvPr/>
          </p:nvSpPr>
          <p:spPr>
            <a:xfrm>
              <a:off x="6004577" y="5487025"/>
              <a:ext cx="2383507" cy="4386303"/>
            </a:xfrm>
            <a:custGeom>
              <a:avLst/>
              <a:gdLst>
                <a:gd name="connsiteX0" fmla="*/ 121952 w 2334715"/>
                <a:gd name="connsiteY0" fmla="*/ 4295267 h 4296512"/>
                <a:gd name="connsiteX1" fmla="*/ 134826 w 2334715"/>
                <a:gd name="connsiteY1" fmla="*/ 4295267 h 4296512"/>
                <a:gd name="connsiteX2" fmla="*/ 128072 w 2334715"/>
                <a:gd name="connsiteY2" fmla="*/ 4296512 h 4296512"/>
                <a:gd name="connsiteX3" fmla="*/ 1850698 w 2334715"/>
                <a:gd name="connsiteY3" fmla="*/ 0 h 4296512"/>
                <a:gd name="connsiteX4" fmla="*/ 2334715 w 2334715"/>
                <a:gd name="connsiteY4" fmla="*/ 0 h 4296512"/>
                <a:gd name="connsiteX5" fmla="*/ 2334715 w 2334715"/>
                <a:gd name="connsiteY5" fmla="*/ 1374689 h 4296512"/>
                <a:gd name="connsiteX6" fmla="*/ 0 w 2334715"/>
                <a:gd name="connsiteY6" fmla="*/ 1374689 h 4296512"/>
                <a:gd name="connsiteX7" fmla="*/ 1031578 w 2334715"/>
                <a:gd name="connsiteY7" fmla="*/ 365734 h 4296512"/>
                <a:gd name="connsiteX8" fmla="*/ 1072103 w 2334715"/>
                <a:gd name="connsiteY8" fmla="*/ 321311 h 4296512"/>
                <a:gd name="connsiteX9" fmla="*/ 1138067 w 2334715"/>
                <a:gd name="connsiteY9" fmla="*/ 261581 h 4296512"/>
                <a:gd name="connsiteX10" fmla="*/ 1154207 w 2334715"/>
                <a:gd name="connsiteY10" fmla="*/ 245794 h 4296512"/>
                <a:gd name="connsiteX11" fmla="*/ 1172832 w 2334715"/>
                <a:gd name="connsiteY11" fmla="*/ 233717 h 4296512"/>
                <a:gd name="connsiteX12" fmla="*/ 1235062 w 2334715"/>
                <a:gd name="connsiteY12" fmla="*/ 187355 h 4296512"/>
                <a:gd name="connsiteX13" fmla="*/ 1850698 w 2334715"/>
                <a:gd name="connsiteY13" fmla="*/ 0 h 4296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34715" h="4296512">
                  <a:moveTo>
                    <a:pt x="121952" y="4295267"/>
                  </a:moveTo>
                  <a:lnTo>
                    <a:pt x="134826" y="4295267"/>
                  </a:lnTo>
                  <a:lnTo>
                    <a:pt x="128072" y="4296512"/>
                  </a:lnTo>
                  <a:close/>
                  <a:moveTo>
                    <a:pt x="1850698" y="0"/>
                  </a:moveTo>
                  <a:lnTo>
                    <a:pt x="2334715" y="0"/>
                  </a:lnTo>
                  <a:lnTo>
                    <a:pt x="2334715" y="1374689"/>
                  </a:lnTo>
                  <a:lnTo>
                    <a:pt x="0" y="1374689"/>
                  </a:lnTo>
                  <a:lnTo>
                    <a:pt x="1031578" y="365734"/>
                  </a:lnTo>
                  <a:lnTo>
                    <a:pt x="1072103" y="321311"/>
                  </a:lnTo>
                  <a:lnTo>
                    <a:pt x="1138067" y="261581"/>
                  </a:lnTo>
                  <a:lnTo>
                    <a:pt x="1154207" y="245794"/>
                  </a:lnTo>
                  <a:lnTo>
                    <a:pt x="1172832" y="233717"/>
                  </a:lnTo>
                  <a:lnTo>
                    <a:pt x="1235062" y="187355"/>
                  </a:lnTo>
                  <a:cubicBezTo>
                    <a:pt x="1410799" y="69069"/>
                    <a:pt x="1622653" y="0"/>
                    <a:pt x="1850698" y="0"/>
                  </a:cubicBezTo>
                  <a:close/>
                </a:path>
              </a:pathLst>
            </a:custGeom>
            <a:gradFill>
              <a:gsLst>
                <a:gs pos="0">
                  <a:srgbClr val="52B7E1"/>
                </a:gs>
                <a:gs pos="100000">
                  <a:srgbClr val="52B7E1">
                    <a:alpha val="0"/>
                  </a:srgb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78" name="任意多边形 31"/>
            <p:cNvSpPr/>
            <p:nvPr/>
          </p:nvSpPr>
          <p:spPr>
            <a:xfrm>
              <a:off x="6692900" y="4432300"/>
              <a:ext cx="5499100" cy="6466174"/>
            </a:xfrm>
            <a:custGeom>
              <a:avLst/>
              <a:gdLst>
                <a:gd name="connsiteX0" fmla="*/ 575058 w 5478734"/>
                <a:gd name="connsiteY0" fmla="*/ 6464300 h 6466174"/>
                <a:gd name="connsiteX1" fmla="*/ 594362 w 5478734"/>
                <a:gd name="connsiteY1" fmla="*/ 6464300 h 6466174"/>
                <a:gd name="connsiteX2" fmla="*/ 584235 w 5478734"/>
                <a:gd name="connsiteY2" fmla="*/ 6466174 h 6466174"/>
                <a:gd name="connsiteX3" fmla="*/ 3167156 w 5478734"/>
                <a:gd name="connsiteY3" fmla="*/ 0 h 6466174"/>
                <a:gd name="connsiteX4" fmla="*/ 5364256 w 5478734"/>
                <a:gd name="connsiteY4" fmla="*/ 0 h 6466174"/>
                <a:gd name="connsiteX5" fmla="*/ 5478734 w 5478734"/>
                <a:gd name="connsiteY5" fmla="*/ 5781 h 6466174"/>
                <a:gd name="connsiteX6" fmla="*/ 5478734 w 5478734"/>
                <a:gd name="connsiteY6" fmla="*/ 2453909 h 6466174"/>
                <a:gd name="connsiteX7" fmla="*/ 0 w 5478734"/>
                <a:gd name="connsiteY7" fmla="*/ 2453909 h 6466174"/>
                <a:gd name="connsiteX8" fmla="*/ 1938960 w 5478734"/>
                <a:gd name="connsiteY8" fmla="*/ 550423 h 6466174"/>
                <a:gd name="connsiteX9" fmla="*/ 1999723 w 5478734"/>
                <a:gd name="connsiteY9" fmla="*/ 483567 h 6466174"/>
                <a:gd name="connsiteX10" fmla="*/ 2098631 w 5478734"/>
                <a:gd name="connsiteY10" fmla="*/ 393674 h 6466174"/>
                <a:gd name="connsiteX11" fmla="*/ 2122832 w 5478734"/>
                <a:gd name="connsiteY11" fmla="*/ 369915 h 6466174"/>
                <a:gd name="connsiteX12" fmla="*/ 2150757 w 5478734"/>
                <a:gd name="connsiteY12" fmla="*/ 351740 h 6466174"/>
                <a:gd name="connsiteX13" fmla="*/ 2244066 w 5478734"/>
                <a:gd name="connsiteY13" fmla="*/ 281965 h 6466174"/>
                <a:gd name="connsiteX14" fmla="*/ 3167156 w 5478734"/>
                <a:gd name="connsiteY14" fmla="*/ 0 h 6466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478734" h="6466174">
                  <a:moveTo>
                    <a:pt x="575058" y="6464300"/>
                  </a:moveTo>
                  <a:lnTo>
                    <a:pt x="594362" y="6464300"/>
                  </a:lnTo>
                  <a:lnTo>
                    <a:pt x="584235" y="6466174"/>
                  </a:lnTo>
                  <a:close/>
                  <a:moveTo>
                    <a:pt x="3167156" y="0"/>
                  </a:moveTo>
                  <a:lnTo>
                    <a:pt x="5364256" y="0"/>
                  </a:lnTo>
                  <a:lnTo>
                    <a:pt x="5478734" y="5781"/>
                  </a:lnTo>
                  <a:lnTo>
                    <a:pt x="5478734" y="2453909"/>
                  </a:lnTo>
                  <a:lnTo>
                    <a:pt x="0" y="2453909"/>
                  </a:lnTo>
                  <a:lnTo>
                    <a:pt x="1938960" y="550423"/>
                  </a:lnTo>
                  <a:lnTo>
                    <a:pt x="1999723" y="483567"/>
                  </a:lnTo>
                  <a:lnTo>
                    <a:pt x="2098631" y="393674"/>
                  </a:lnTo>
                  <a:lnTo>
                    <a:pt x="2122832" y="369915"/>
                  </a:lnTo>
                  <a:lnTo>
                    <a:pt x="2150757" y="351740"/>
                  </a:lnTo>
                  <a:lnTo>
                    <a:pt x="2244066" y="281965"/>
                  </a:lnTo>
                  <a:cubicBezTo>
                    <a:pt x="2507568" y="103947"/>
                    <a:pt x="2825223" y="0"/>
                    <a:pt x="316715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317500" dist="101600" dir="16200000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79" name="任意多边形 32"/>
            <p:cNvSpPr/>
            <p:nvPr/>
          </p:nvSpPr>
          <p:spPr>
            <a:xfrm>
              <a:off x="7210399" y="4817327"/>
              <a:ext cx="4981602" cy="6466174"/>
            </a:xfrm>
            <a:custGeom>
              <a:avLst/>
              <a:gdLst>
                <a:gd name="connsiteX0" fmla="*/ 183535 w 4981602"/>
                <a:gd name="connsiteY0" fmla="*/ 6464300 h 6466174"/>
                <a:gd name="connsiteX1" fmla="*/ 202911 w 4981602"/>
                <a:gd name="connsiteY1" fmla="*/ 6464300 h 6466174"/>
                <a:gd name="connsiteX2" fmla="*/ 192746 w 4981602"/>
                <a:gd name="connsiteY2" fmla="*/ 6466174 h 6466174"/>
                <a:gd name="connsiteX3" fmla="*/ 2785268 w 4981602"/>
                <a:gd name="connsiteY3" fmla="*/ 0 h 6466174"/>
                <a:gd name="connsiteX4" fmla="*/ 4981602 w 4981602"/>
                <a:gd name="connsiteY4" fmla="*/ 0 h 6466174"/>
                <a:gd name="connsiteX5" fmla="*/ 4981602 w 4981602"/>
                <a:gd name="connsiteY5" fmla="*/ 2068882 h 6466174"/>
                <a:gd name="connsiteX6" fmla="*/ 0 w 4981602"/>
                <a:gd name="connsiteY6" fmla="*/ 2068882 h 6466174"/>
                <a:gd name="connsiteX7" fmla="*/ 1552507 w 4981602"/>
                <a:gd name="connsiteY7" fmla="*/ 550423 h 6466174"/>
                <a:gd name="connsiteX8" fmla="*/ 1613496 w 4981602"/>
                <a:gd name="connsiteY8" fmla="*/ 483567 h 6466174"/>
                <a:gd name="connsiteX9" fmla="*/ 1712771 w 4981602"/>
                <a:gd name="connsiteY9" fmla="*/ 393674 h 6466174"/>
                <a:gd name="connsiteX10" fmla="*/ 1737062 w 4981602"/>
                <a:gd name="connsiteY10" fmla="*/ 369915 h 6466174"/>
                <a:gd name="connsiteX11" fmla="*/ 1765091 w 4981602"/>
                <a:gd name="connsiteY11" fmla="*/ 351740 h 6466174"/>
                <a:gd name="connsiteX12" fmla="*/ 1858747 w 4981602"/>
                <a:gd name="connsiteY12" fmla="*/ 281965 h 6466174"/>
                <a:gd name="connsiteX13" fmla="*/ 2785268 w 4981602"/>
                <a:gd name="connsiteY13" fmla="*/ 0 h 6466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81602" h="6466174">
                  <a:moveTo>
                    <a:pt x="183535" y="6464300"/>
                  </a:moveTo>
                  <a:lnTo>
                    <a:pt x="202911" y="6464300"/>
                  </a:lnTo>
                  <a:lnTo>
                    <a:pt x="192746" y="6466174"/>
                  </a:lnTo>
                  <a:close/>
                  <a:moveTo>
                    <a:pt x="2785268" y="0"/>
                  </a:moveTo>
                  <a:lnTo>
                    <a:pt x="4981602" y="0"/>
                  </a:lnTo>
                  <a:lnTo>
                    <a:pt x="4981602" y="2068882"/>
                  </a:lnTo>
                  <a:lnTo>
                    <a:pt x="0" y="2068882"/>
                  </a:lnTo>
                  <a:lnTo>
                    <a:pt x="1552507" y="550423"/>
                  </a:lnTo>
                  <a:lnTo>
                    <a:pt x="1613496" y="483567"/>
                  </a:lnTo>
                  <a:lnTo>
                    <a:pt x="1712771" y="393674"/>
                  </a:lnTo>
                  <a:lnTo>
                    <a:pt x="1737062" y="369915"/>
                  </a:lnTo>
                  <a:lnTo>
                    <a:pt x="1765091" y="351740"/>
                  </a:lnTo>
                  <a:lnTo>
                    <a:pt x="1858747" y="281965"/>
                  </a:lnTo>
                  <a:cubicBezTo>
                    <a:pt x="2123228" y="103947"/>
                    <a:pt x="2442064" y="0"/>
                    <a:pt x="2785268" y="0"/>
                  </a:cubicBezTo>
                  <a:close/>
                </a:path>
              </a:pathLst>
            </a:custGeom>
            <a:gradFill>
              <a:gsLst>
                <a:gs pos="0">
                  <a:srgbClr val="52B7E1"/>
                </a:gs>
                <a:gs pos="100000">
                  <a:srgbClr val="0371C1"/>
                </a:gs>
              </a:gsLst>
              <a:lin ang="12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80" name="任意多边形 33"/>
            <p:cNvSpPr/>
            <p:nvPr/>
          </p:nvSpPr>
          <p:spPr>
            <a:xfrm rot="18929308">
              <a:off x="-1021688" y="-751681"/>
              <a:ext cx="4722600" cy="2810186"/>
            </a:xfrm>
            <a:custGeom>
              <a:avLst/>
              <a:gdLst>
                <a:gd name="connsiteX0" fmla="*/ 4722600 w 4722600"/>
                <a:gd name="connsiteY0" fmla="*/ 2810186 h 2810186"/>
                <a:gd name="connsiteX1" fmla="*/ 1138321 w 4722600"/>
                <a:gd name="connsiteY1" fmla="*/ 2810186 h 2810186"/>
                <a:gd name="connsiteX2" fmla="*/ 1073644 w 4722600"/>
                <a:gd name="connsiteY2" fmla="*/ 2803666 h 2810186"/>
                <a:gd name="connsiteX3" fmla="*/ 1058769 w 4722600"/>
                <a:gd name="connsiteY3" fmla="*/ 2799049 h 2810186"/>
                <a:gd name="connsiteX4" fmla="*/ 1048974 w 4722600"/>
                <a:gd name="connsiteY4" fmla="*/ 2798194 h 2810186"/>
                <a:gd name="connsiteX5" fmla="*/ 769316 w 4722600"/>
                <a:gd name="connsiteY5" fmla="*/ 2652453 h 2810186"/>
                <a:gd name="connsiteX6" fmla="*/ 0 w 4722600"/>
                <a:gd name="connsiteY6" fmla="*/ 1896143 h 2810186"/>
                <a:gd name="connsiteX7" fmla="*/ 1864086 w 4722600"/>
                <a:gd name="connsiteY7" fmla="*/ 0 h 2810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22600" h="2810186">
                  <a:moveTo>
                    <a:pt x="4722600" y="2810186"/>
                  </a:moveTo>
                  <a:lnTo>
                    <a:pt x="1138321" y="2810186"/>
                  </a:lnTo>
                  <a:cubicBezTo>
                    <a:pt x="1116166" y="2810186"/>
                    <a:pt x="1094535" y="2807941"/>
                    <a:pt x="1073644" y="2803666"/>
                  </a:cubicBezTo>
                  <a:lnTo>
                    <a:pt x="1058769" y="2799049"/>
                  </a:lnTo>
                  <a:lnTo>
                    <a:pt x="1048974" y="2798194"/>
                  </a:lnTo>
                  <a:cubicBezTo>
                    <a:pt x="946805" y="2779315"/>
                    <a:pt x="848984" y="2730774"/>
                    <a:pt x="769316" y="2652453"/>
                  </a:cubicBezTo>
                  <a:lnTo>
                    <a:pt x="0" y="1896143"/>
                  </a:lnTo>
                  <a:lnTo>
                    <a:pt x="18640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317500" dist="1016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81" name="任意多边形 34"/>
            <p:cNvSpPr/>
            <p:nvPr/>
          </p:nvSpPr>
          <p:spPr>
            <a:xfrm rot="18929308">
              <a:off x="1954320" y="-580685"/>
              <a:ext cx="2521552" cy="1709822"/>
            </a:xfrm>
            <a:custGeom>
              <a:avLst/>
              <a:gdLst>
                <a:gd name="connsiteX0" fmla="*/ 782325 w 2521552"/>
                <a:gd name="connsiteY0" fmla="*/ 0 h 1709822"/>
                <a:gd name="connsiteX1" fmla="*/ 2521552 w 2521552"/>
                <a:gd name="connsiteY1" fmla="*/ 1709822 h 1709822"/>
                <a:gd name="connsiteX2" fmla="*/ 1138321 w 2521552"/>
                <a:gd name="connsiteY2" fmla="*/ 1709822 h 1709822"/>
                <a:gd name="connsiteX3" fmla="*/ 1073644 w 2521552"/>
                <a:gd name="connsiteY3" fmla="*/ 1703302 h 1709822"/>
                <a:gd name="connsiteX4" fmla="*/ 1058769 w 2521552"/>
                <a:gd name="connsiteY4" fmla="*/ 1698685 h 1709822"/>
                <a:gd name="connsiteX5" fmla="*/ 1048974 w 2521552"/>
                <a:gd name="connsiteY5" fmla="*/ 1697830 h 1709822"/>
                <a:gd name="connsiteX6" fmla="*/ 769316 w 2521552"/>
                <a:gd name="connsiteY6" fmla="*/ 1552089 h 1709822"/>
                <a:gd name="connsiteX7" fmla="*/ 0 w 2521552"/>
                <a:gd name="connsiteY7" fmla="*/ 795779 h 1709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21552" h="1709822">
                  <a:moveTo>
                    <a:pt x="782325" y="0"/>
                  </a:moveTo>
                  <a:lnTo>
                    <a:pt x="2521552" y="1709822"/>
                  </a:lnTo>
                  <a:lnTo>
                    <a:pt x="1138321" y="1709822"/>
                  </a:lnTo>
                  <a:cubicBezTo>
                    <a:pt x="1116166" y="1709822"/>
                    <a:pt x="1094535" y="1707577"/>
                    <a:pt x="1073644" y="1703302"/>
                  </a:cubicBezTo>
                  <a:lnTo>
                    <a:pt x="1058769" y="1698685"/>
                  </a:lnTo>
                  <a:lnTo>
                    <a:pt x="1048974" y="1697830"/>
                  </a:lnTo>
                  <a:cubicBezTo>
                    <a:pt x="946805" y="1678951"/>
                    <a:pt x="848984" y="1630410"/>
                    <a:pt x="769316" y="1552089"/>
                  </a:cubicBezTo>
                  <a:lnTo>
                    <a:pt x="0" y="795779"/>
                  </a:lnTo>
                  <a:close/>
                </a:path>
              </a:pathLst>
            </a:custGeom>
            <a:gradFill>
              <a:gsLst>
                <a:gs pos="0">
                  <a:srgbClr val="52B7E1">
                    <a:alpha val="0"/>
                  </a:srgbClr>
                </a:gs>
                <a:gs pos="100000">
                  <a:srgbClr val="52B7E1">
                    <a:alpha val="66000"/>
                  </a:srgbClr>
                </a:gs>
              </a:gsLst>
              <a:lin ang="3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82" name="平行四边形 35"/>
            <p:cNvSpPr/>
            <p:nvPr/>
          </p:nvSpPr>
          <p:spPr>
            <a:xfrm flipH="1" flipV="1">
              <a:off x="8388084" y="-807496"/>
              <a:ext cx="6358381" cy="3855205"/>
            </a:xfrm>
            <a:prstGeom prst="parallelogram">
              <a:avLst>
                <a:gd name="adj" fmla="val 98828"/>
              </a:avLst>
            </a:prstGeom>
            <a:gradFill>
              <a:gsLst>
                <a:gs pos="0">
                  <a:srgbClr val="52B7E1">
                    <a:alpha val="0"/>
                  </a:srgbClr>
                </a:gs>
                <a:gs pos="100000">
                  <a:srgbClr val="52B7E1">
                    <a:alpha val="23000"/>
                  </a:srgb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83" name="等腰三角形 36"/>
            <p:cNvSpPr/>
            <p:nvPr/>
          </p:nvSpPr>
          <p:spPr>
            <a:xfrm rot="18900000">
              <a:off x="-735222" y="4653517"/>
              <a:ext cx="1470444" cy="1469967"/>
            </a:xfrm>
            <a:prstGeom prst="triangle">
              <a:avLst>
                <a:gd name="adj" fmla="val 100000"/>
              </a:avLst>
            </a:prstGeom>
            <a:gradFill>
              <a:gsLst>
                <a:gs pos="0">
                  <a:srgbClr val="52B7E1">
                    <a:alpha val="20000"/>
                  </a:srgbClr>
                </a:gs>
                <a:gs pos="87000">
                  <a:srgbClr val="52B7E1">
                    <a:alpha val="0"/>
                  </a:srgbClr>
                </a:gs>
              </a:gsLst>
              <a:lin ang="21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84" name="任意多边形 37"/>
            <p:cNvSpPr/>
            <p:nvPr/>
          </p:nvSpPr>
          <p:spPr>
            <a:xfrm rot="18929308">
              <a:off x="-885488" y="-665604"/>
              <a:ext cx="4135668" cy="2469504"/>
            </a:xfrm>
            <a:custGeom>
              <a:avLst/>
              <a:gdLst>
                <a:gd name="connsiteX0" fmla="*/ 1623695 w 4135668"/>
                <a:gd name="connsiteY0" fmla="*/ 0 h 2469504"/>
                <a:gd name="connsiteX1" fmla="*/ 4135668 w 4135668"/>
                <a:gd name="connsiteY1" fmla="*/ 2469504 h 2469504"/>
                <a:gd name="connsiteX2" fmla="*/ 1040511 w 4135668"/>
                <a:gd name="connsiteY2" fmla="*/ 2469504 h 2469504"/>
                <a:gd name="connsiteX3" fmla="*/ 975834 w 4135668"/>
                <a:gd name="connsiteY3" fmla="*/ 2462984 h 2469504"/>
                <a:gd name="connsiteX4" fmla="*/ 960959 w 4135668"/>
                <a:gd name="connsiteY4" fmla="*/ 2458367 h 2469504"/>
                <a:gd name="connsiteX5" fmla="*/ 951164 w 4135668"/>
                <a:gd name="connsiteY5" fmla="*/ 2457512 h 2469504"/>
                <a:gd name="connsiteX6" fmla="*/ 671506 w 4135668"/>
                <a:gd name="connsiteY6" fmla="*/ 2311771 h 2469504"/>
                <a:gd name="connsiteX7" fmla="*/ 0 w 4135668"/>
                <a:gd name="connsiteY7" fmla="*/ 1651618 h 2469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35668" h="2469504">
                  <a:moveTo>
                    <a:pt x="1623695" y="0"/>
                  </a:moveTo>
                  <a:lnTo>
                    <a:pt x="4135668" y="2469504"/>
                  </a:lnTo>
                  <a:lnTo>
                    <a:pt x="1040511" y="2469504"/>
                  </a:lnTo>
                  <a:cubicBezTo>
                    <a:pt x="1018356" y="2469504"/>
                    <a:pt x="996725" y="2467259"/>
                    <a:pt x="975834" y="2462984"/>
                  </a:cubicBezTo>
                  <a:lnTo>
                    <a:pt x="960959" y="2458367"/>
                  </a:lnTo>
                  <a:lnTo>
                    <a:pt x="951164" y="2457512"/>
                  </a:lnTo>
                  <a:cubicBezTo>
                    <a:pt x="848995" y="2438633"/>
                    <a:pt x="751174" y="2390092"/>
                    <a:pt x="671506" y="2311771"/>
                  </a:cubicBezTo>
                  <a:lnTo>
                    <a:pt x="0" y="1651618"/>
                  </a:lnTo>
                  <a:close/>
                </a:path>
              </a:pathLst>
            </a:custGeom>
            <a:gradFill>
              <a:gsLst>
                <a:gs pos="0">
                  <a:srgbClr val="52B7E1"/>
                </a:gs>
                <a:gs pos="100000">
                  <a:srgbClr val="0371C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85" name="平行四边形 38"/>
            <p:cNvSpPr/>
            <p:nvPr/>
          </p:nvSpPr>
          <p:spPr>
            <a:xfrm>
              <a:off x="-1189425" y="0"/>
              <a:ext cx="3706393" cy="1767742"/>
            </a:xfrm>
            <a:prstGeom prst="parallelogram">
              <a:avLst>
                <a:gd name="adj" fmla="val 98828"/>
              </a:avLst>
            </a:prstGeom>
            <a:gradFill>
              <a:gsLst>
                <a:gs pos="0">
                  <a:srgbClr val="52B7E1">
                    <a:alpha val="3000"/>
                  </a:srgbClr>
                </a:gs>
                <a:gs pos="100000">
                  <a:srgbClr val="52B7E1">
                    <a:alpha val="66000"/>
                  </a:srgbClr>
                </a:gs>
              </a:gsLst>
              <a:lin ang="3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86" name="平行四边形 39"/>
            <p:cNvSpPr/>
            <p:nvPr/>
          </p:nvSpPr>
          <p:spPr>
            <a:xfrm>
              <a:off x="1116082" y="0"/>
              <a:ext cx="1821725" cy="1057469"/>
            </a:xfrm>
            <a:prstGeom prst="parallelogram">
              <a:avLst>
                <a:gd name="adj" fmla="val 98596"/>
              </a:avLst>
            </a:prstGeom>
            <a:gradFill>
              <a:gsLst>
                <a:gs pos="0">
                  <a:srgbClr val="52B7E1">
                    <a:alpha val="0"/>
                  </a:srgbClr>
                </a:gs>
                <a:gs pos="100000">
                  <a:srgbClr val="52B7E1">
                    <a:alpha val="66000"/>
                  </a:srgbClr>
                </a:gs>
              </a:gsLst>
              <a:lin ang="3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87" name="平行四边形 40"/>
            <p:cNvSpPr/>
            <p:nvPr/>
          </p:nvSpPr>
          <p:spPr>
            <a:xfrm flipH="1" flipV="1">
              <a:off x="9857285" y="891040"/>
              <a:ext cx="4411918" cy="2675028"/>
            </a:xfrm>
            <a:prstGeom prst="parallelogram">
              <a:avLst>
                <a:gd name="adj" fmla="val 98828"/>
              </a:avLst>
            </a:prstGeom>
            <a:gradFill>
              <a:gsLst>
                <a:gs pos="0">
                  <a:srgbClr val="52B7E1">
                    <a:alpha val="0"/>
                  </a:srgbClr>
                </a:gs>
                <a:gs pos="100000">
                  <a:srgbClr val="52B7E1">
                    <a:alpha val="23000"/>
                  </a:srgb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88" name="平行四边形 41"/>
            <p:cNvSpPr/>
            <p:nvPr/>
          </p:nvSpPr>
          <p:spPr>
            <a:xfrm flipH="1" flipV="1">
              <a:off x="7368777" y="4817327"/>
              <a:ext cx="4411918" cy="2675028"/>
            </a:xfrm>
            <a:prstGeom prst="parallelogram">
              <a:avLst>
                <a:gd name="adj" fmla="val 98828"/>
              </a:avLst>
            </a:prstGeom>
            <a:gradFill>
              <a:gsLst>
                <a:gs pos="0">
                  <a:srgbClr val="52B7E1">
                    <a:alpha val="0"/>
                  </a:srgbClr>
                </a:gs>
                <a:gs pos="100000">
                  <a:srgbClr val="52B7E1">
                    <a:alpha val="23000"/>
                  </a:srgb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89" name="任意多边形 42"/>
            <p:cNvSpPr/>
            <p:nvPr/>
          </p:nvSpPr>
          <p:spPr>
            <a:xfrm>
              <a:off x="64898" y="3528770"/>
              <a:ext cx="12127102" cy="9387889"/>
            </a:xfrm>
            <a:custGeom>
              <a:avLst/>
              <a:gdLst>
                <a:gd name="connsiteX0" fmla="*/ 0 w 12127102"/>
                <a:gd name="connsiteY0" fmla="*/ 9386015 h 9387889"/>
                <a:gd name="connsiteX1" fmla="*/ 19375 w 12127102"/>
                <a:gd name="connsiteY1" fmla="*/ 9386015 h 9387889"/>
                <a:gd name="connsiteX2" fmla="*/ 9211 w 12127102"/>
                <a:gd name="connsiteY2" fmla="*/ 9387889 h 9387889"/>
                <a:gd name="connsiteX3" fmla="*/ 12114342 w 12127102"/>
                <a:gd name="connsiteY3" fmla="*/ 0 h 9387889"/>
                <a:gd name="connsiteX4" fmla="*/ 12127102 w 12127102"/>
                <a:gd name="connsiteY4" fmla="*/ 0 h 9387889"/>
                <a:gd name="connsiteX5" fmla="*/ 12127102 w 12127102"/>
                <a:gd name="connsiteY5" fmla="*/ 3357440 h 9387889"/>
                <a:gd name="connsiteX6" fmla="*/ 10882850 w 12127102"/>
                <a:gd name="connsiteY6" fmla="*/ 3357440 h 9387889"/>
                <a:gd name="connsiteX7" fmla="*/ 10882850 w 12127102"/>
                <a:gd name="connsiteY7" fmla="*/ 3357439 h 9387889"/>
                <a:gd name="connsiteX8" fmla="*/ 1482798 w 12127102"/>
                <a:gd name="connsiteY8" fmla="*/ 3357439 h 9387889"/>
                <a:gd name="connsiteX9" fmla="*/ 1529236 w 12127102"/>
                <a:gd name="connsiteY9" fmla="*/ 3315389 h 9387889"/>
                <a:gd name="connsiteX10" fmla="*/ 1553527 w 12127102"/>
                <a:gd name="connsiteY10" fmla="*/ 3291630 h 9387889"/>
                <a:gd name="connsiteX11" fmla="*/ 1581556 w 12127102"/>
                <a:gd name="connsiteY11" fmla="*/ 3273455 h 9387889"/>
                <a:gd name="connsiteX12" fmla="*/ 1675212 w 12127102"/>
                <a:gd name="connsiteY12" fmla="*/ 3203680 h 9387889"/>
                <a:gd name="connsiteX13" fmla="*/ 2601733 w 12127102"/>
                <a:gd name="connsiteY13" fmla="*/ 2921715 h 9387889"/>
                <a:gd name="connsiteX14" fmla="*/ 4344264 w 12127102"/>
                <a:gd name="connsiteY14" fmla="*/ 2921715 h 9387889"/>
                <a:gd name="connsiteX15" fmla="*/ 4807001 w 12127102"/>
                <a:gd name="connsiteY15" fmla="*/ 2921715 h 9387889"/>
                <a:gd name="connsiteX16" fmla="*/ 7826499 w 12127102"/>
                <a:gd name="connsiteY16" fmla="*/ 2921715 h 9387889"/>
                <a:gd name="connsiteX17" fmla="*/ 7826499 w 12127102"/>
                <a:gd name="connsiteY17" fmla="*/ 2925639 h 9387889"/>
                <a:gd name="connsiteX18" fmla="*/ 8288006 w 12127102"/>
                <a:gd name="connsiteY18" fmla="*/ 2925639 h 9387889"/>
                <a:gd name="connsiteX19" fmla="*/ 9442839 w 12127102"/>
                <a:gd name="connsiteY19" fmla="*/ 2574193 h 9387889"/>
                <a:gd name="connsiteX20" fmla="*/ 9559574 w 12127102"/>
                <a:gd name="connsiteY20" fmla="*/ 2487224 h 9387889"/>
                <a:gd name="connsiteX21" fmla="*/ 9594509 w 12127102"/>
                <a:gd name="connsiteY21" fmla="*/ 2464570 h 9387889"/>
                <a:gd name="connsiteX22" fmla="*/ 9624786 w 12127102"/>
                <a:gd name="connsiteY22" fmla="*/ 2434957 h 9387889"/>
                <a:gd name="connsiteX23" fmla="*/ 9748525 w 12127102"/>
                <a:gd name="connsiteY23" fmla="*/ 2322912 h 9387889"/>
                <a:gd name="connsiteX24" fmla="*/ 9824542 w 12127102"/>
                <a:gd name="connsiteY24" fmla="*/ 2239582 h 9387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2127102" h="9387889">
                  <a:moveTo>
                    <a:pt x="0" y="9386015"/>
                  </a:moveTo>
                  <a:lnTo>
                    <a:pt x="19375" y="9386015"/>
                  </a:lnTo>
                  <a:lnTo>
                    <a:pt x="9211" y="9387889"/>
                  </a:lnTo>
                  <a:close/>
                  <a:moveTo>
                    <a:pt x="12114342" y="0"/>
                  </a:moveTo>
                  <a:lnTo>
                    <a:pt x="12127102" y="0"/>
                  </a:lnTo>
                  <a:lnTo>
                    <a:pt x="12127102" y="3357440"/>
                  </a:lnTo>
                  <a:lnTo>
                    <a:pt x="10882850" y="3357440"/>
                  </a:lnTo>
                  <a:lnTo>
                    <a:pt x="10882850" y="3357439"/>
                  </a:lnTo>
                  <a:lnTo>
                    <a:pt x="1482798" y="3357439"/>
                  </a:lnTo>
                  <a:lnTo>
                    <a:pt x="1529236" y="3315389"/>
                  </a:lnTo>
                  <a:lnTo>
                    <a:pt x="1553527" y="3291630"/>
                  </a:lnTo>
                  <a:lnTo>
                    <a:pt x="1581556" y="3273455"/>
                  </a:lnTo>
                  <a:lnTo>
                    <a:pt x="1675212" y="3203680"/>
                  </a:lnTo>
                  <a:cubicBezTo>
                    <a:pt x="1939693" y="3025662"/>
                    <a:pt x="2258529" y="2921715"/>
                    <a:pt x="2601733" y="2921715"/>
                  </a:cubicBezTo>
                  <a:lnTo>
                    <a:pt x="4344264" y="2921715"/>
                  </a:lnTo>
                  <a:lnTo>
                    <a:pt x="4807001" y="2921715"/>
                  </a:lnTo>
                  <a:lnTo>
                    <a:pt x="7826499" y="2921715"/>
                  </a:lnTo>
                  <a:lnTo>
                    <a:pt x="7826499" y="2925639"/>
                  </a:lnTo>
                  <a:lnTo>
                    <a:pt x="8288006" y="2925639"/>
                  </a:lnTo>
                  <a:cubicBezTo>
                    <a:pt x="8715782" y="2925639"/>
                    <a:pt x="9113184" y="2796078"/>
                    <a:pt x="9442839" y="2574193"/>
                  </a:cubicBezTo>
                  <a:lnTo>
                    <a:pt x="9559574" y="2487224"/>
                  </a:lnTo>
                  <a:lnTo>
                    <a:pt x="9594509" y="2464570"/>
                  </a:lnTo>
                  <a:lnTo>
                    <a:pt x="9624786" y="2434957"/>
                  </a:lnTo>
                  <a:lnTo>
                    <a:pt x="9748525" y="2322912"/>
                  </a:lnTo>
                  <a:lnTo>
                    <a:pt x="9824542" y="223958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317500" dist="101600" dir="16200000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90" name="任意多边形 43"/>
            <p:cNvSpPr/>
            <p:nvPr/>
          </p:nvSpPr>
          <p:spPr>
            <a:xfrm>
              <a:off x="9857285" y="5521222"/>
              <a:ext cx="2334715" cy="4296512"/>
            </a:xfrm>
            <a:custGeom>
              <a:avLst/>
              <a:gdLst>
                <a:gd name="connsiteX0" fmla="*/ 121952 w 2334715"/>
                <a:gd name="connsiteY0" fmla="*/ 4295267 h 4296512"/>
                <a:gd name="connsiteX1" fmla="*/ 134826 w 2334715"/>
                <a:gd name="connsiteY1" fmla="*/ 4295267 h 4296512"/>
                <a:gd name="connsiteX2" fmla="*/ 128072 w 2334715"/>
                <a:gd name="connsiteY2" fmla="*/ 4296512 h 4296512"/>
                <a:gd name="connsiteX3" fmla="*/ 1850698 w 2334715"/>
                <a:gd name="connsiteY3" fmla="*/ 0 h 4296512"/>
                <a:gd name="connsiteX4" fmla="*/ 2334715 w 2334715"/>
                <a:gd name="connsiteY4" fmla="*/ 0 h 4296512"/>
                <a:gd name="connsiteX5" fmla="*/ 2334715 w 2334715"/>
                <a:gd name="connsiteY5" fmla="*/ 1374689 h 4296512"/>
                <a:gd name="connsiteX6" fmla="*/ 0 w 2334715"/>
                <a:gd name="connsiteY6" fmla="*/ 1374689 h 4296512"/>
                <a:gd name="connsiteX7" fmla="*/ 1031578 w 2334715"/>
                <a:gd name="connsiteY7" fmla="*/ 365734 h 4296512"/>
                <a:gd name="connsiteX8" fmla="*/ 1072103 w 2334715"/>
                <a:gd name="connsiteY8" fmla="*/ 321311 h 4296512"/>
                <a:gd name="connsiteX9" fmla="*/ 1138067 w 2334715"/>
                <a:gd name="connsiteY9" fmla="*/ 261581 h 4296512"/>
                <a:gd name="connsiteX10" fmla="*/ 1154207 w 2334715"/>
                <a:gd name="connsiteY10" fmla="*/ 245794 h 4296512"/>
                <a:gd name="connsiteX11" fmla="*/ 1172832 w 2334715"/>
                <a:gd name="connsiteY11" fmla="*/ 233717 h 4296512"/>
                <a:gd name="connsiteX12" fmla="*/ 1235062 w 2334715"/>
                <a:gd name="connsiteY12" fmla="*/ 187355 h 4296512"/>
                <a:gd name="connsiteX13" fmla="*/ 1850698 w 2334715"/>
                <a:gd name="connsiteY13" fmla="*/ 0 h 4296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34715" h="4296512">
                  <a:moveTo>
                    <a:pt x="121952" y="4295267"/>
                  </a:moveTo>
                  <a:lnTo>
                    <a:pt x="134826" y="4295267"/>
                  </a:lnTo>
                  <a:lnTo>
                    <a:pt x="128072" y="4296512"/>
                  </a:lnTo>
                  <a:close/>
                  <a:moveTo>
                    <a:pt x="1850698" y="0"/>
                  </a:moveTo>
                  <a:lnTo>
                    <a:pt x="2334715" y="0"/>
                  </a:lnTo>
                  <a:lnTo>
                    <a:pt x="2334715" y="1374689"/>
                  </a:lnTo>
                  <a:lnTo>
                    <a:pt x="0" y="1374689"/>
                  </a:lnTo>
                  <a:lnTo>
                    <a:pt x="1031578" y="365734"/>
                  </a:lnTo>
                  <a:lnTo>
                    <a:pt x="1072103" y="321311"/>
                  </a:lnTo>
                  <a:lnTo>
                    <a:pt x="1138067" y="261581"/>
                  </a:lnTo>
                  <a:lnTo>
                    <a:pt x="1154207" y="245794"/>
                  </a:lnTo>
                  <a:lnTo>
                    <a:pt x="1172832" y="233717"/>
                  </a:lnTo>
                  <a:lnTo>
                    <a:pt x="1235062" y="187355"/>
                  </a:lnTo>
                  <a:cubicBezTo>
                    <a:pt x="1410799" y="69069"/>
                    <a:pt x="1622653" y="0"/>
                    <a:pt x="1850698" y="0"/>
                  </a:cubicBezTo>
                  <a:close/>
                </a:path>
              </a:pathLst>
            </a:custGeom>
            <a:gradFill>
              <a:gsLst>
                <a:gs pos="1000">
                  <a:srgbClr val="52B7E1">
                    <a:alpha val="60000"/>
                  </a:srgbClr>
                </a:gs>
                <a:gs pos="100000">
                  <a:srgbClr val="52B7E1">
                    <a:alpha val="0"/>
                  </a:srgbClr>
                </a:gs>
              </a:gsLst>
              <a:lin ang="21594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591" name="等腰三角形 44"/>
            <p:cNvSpPr/>
            <p:nvPr/>
          </p:nvSpPr>
          <p:spPr>
            <a:xfrm>
              <a:off x="10621108" y="5315828"/>
              <a:ext cx="1570892" cy="1570382"/>
            </a:xfrm>
            <a:prstGeom prst="triangle">
              <a:avLst>
                <a:gd name="adj" fmla="val 100000"/>
              </a:avLst>
            </a:prstGeom>
            <a:gradFill>
              <a:gsLst>
                <a:gs pos="11000">
                  <a:srgbClr val="0371C1"/>
                </a:gs>
                <a:gs pos="100000">
                  <a:srgbClr val="52B7E1">
                    <a:alpha val="74000"/>
                  </a:srgb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48593" name="PA_圆角矩形 31"/>
          <p:cNvSpPr/>
          <p:nvPr>
            <p:custDataLst>
              <p:tags r:id="rId1"/>
            </p:custDataLst>
          </p:nvPr>
        </p:nvSpPr>
        <p:spPr>
          <a:xfrm>
            <a:off x="5290820" y="4289325"/>
            <a:ext cx="1610360" cy="331470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52B7E1"/>
              </a:gs>
              <a:gs pos="100000">
                <a:srgbClr val="0371C1"/>
              </a:gs>
            </a:gsLst>
            <a:lin ang="5400000" scaled="1"/>
          </a:gradFill>
          <a:ln w="12700">
            <a:solidFill>
              <a:schemeClr val="bg1"/>
            </a:solidFill>
          </a:ln>
          <a:effectLst>
            <a:outerShdw blurRad="127000" dist="63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时间：</a:t>
            </a:r>
            <a:r>
              <a:rPr lang="en-US" altLang="zh-CN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2025.9.15</a:t>
            </a:r>
            <a:endParaRPr lang="zh-CN" altLang="en-US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8594" name="Rectangle 3"/>
          <p:cNvSpPr/>
          <p:nvPr/>
        </p:nvSpPr>
        <p:spPr bwMode="auto">
          <a:xfrm>
            <a:off x="3052768" y="3689263"/>
            <a:ext cx="6091232" cy="4267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45720" rIns="45720">
            <a:spAutoFit/>
          </a:bodyPr>
          <a:lstStyle>
            <a:lvl1pPr>
              <a:spcBef>
                <a:spcPts val="2000"/>
              </a:spcBef>
              <a:buSzTx/>
              <a:buFont typeface="Arial" panose="020B0604020202020204" pitchFamily="34" charset="0"/>
              <a:buChar char="•"/>
              <a:defRPr sz="8500">
                <a:solidFill>
                  <a:srgbClr val="2728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spcBef>
                <a:spcPts val="2000"/>
              </a:spcBef>
              <a:buSzTx/>
              <a:buFont typeface="Arial" panose="020B0604020202020204" pitchFamily="34" charset="0"/>
              <a:buChar char="•"/>
              <a:defRPr sz="8500">
                <a:solidFill>
                  <a:srgbClr val="2728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spcBef>
                <a:spcPts val="2000"/>
              </a:spcBef>
              <a:buSzTx/>
              <a:buFont typeface="Arial" panose="020B0604020202020204" pitchFamily="34" charset="0"/>
              <a:buChar char="•"/>
              <a:defRPr sz="8500">
                <a:solidFill>
                  <a:srgbClr val="2728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spcBef>
                <a:spcPts val="2000"/>
              </a:spcBef>
              <a:buSzTx/>
              <a:buFont typeface="Arial" panose="020B0604020202020204" pitchFamily="34" charset="0"/>
              <a:buChar char="•"/>
              <a:defRPr sz="8500">
                <a:solidFill>
                  <a:srgbClr val="2728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spcBef>
                <a:spcPts val="2000"/>
              </a:spcBef>
              <a:buSzTx/>
              <a:buFont typeface="Arial" panose="020B0604020202020204" pitchFamily="34" charset="0"/>
              <a:buChar char="•"/>
              <a:defRPr sz="8500">
                <a:solidFill>
                  <a:srgbClr val="2728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defTabSz="2437130" eaLnBrk="0" fontAlgn="base" hangingPunct="0">
              <a:spcBef>
                <a:spcPts val="2000"/>
              </a:spcBef>
              <a:spcAft>
                <a:spcPct val="0"/>
              </a:spcAft>
              <a:buSzTx/>
              <a:buFont typeface="Arial" panose="020B0604020202020204" pitchFamily="34" charset="0"/>
              <a:buChar char="•"/>
              <a:defRPr sz="8500">
                <a:solidFill>
                  <a:srgbClr val="2728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defTabSz="2437130" eaLnBrk="0" fontAlgn="base" hangingPunct="0">
              <a:spcBef>
                <a:spcPts val="2000"/>
              </a:spcBef>
              <a:spcAft>
                <a:spcPct val="0"/>
              </a:spcAft>
              <a:buSzTx/>
              <a:buFont typeface="Arial" panose="020B0604020202020204" pitchFamily="34" charset="0"/>
              <a:buChar char="•"/>
              <a:defRPr sz="8500">
                <a:solidFill>
                  <a:srgbClr val="2728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defTabSz="2437130" eaLnBrk="0" fontAlgn="base" hangingPunct="0">
              <a:spcBef>
                <a:spcPts val="2000"/>
              </a:spcBef>
              <a:spcAft>
                <a:spcPct val="0"/>
              </a:spcAft>
              <a:buSzTx/>
              <a:buFont typeface="Arial" panose="020B0604020202020204" pitchFamily="34" charset="0"/>
              <a:buChar char="•"/>
              <a:defRPr sz="8500">
                <a:solidFill>
                  <a:srgbClr val="2728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defTabSz="2437130" eaLnBrk="0" fontAlgn="base" hangingPunct="0">
              <a:spcBef>
                <a:spcPts val="2000"/>
              </a:spcBef>
              <a:spcAft>
                <a:spcPct val="0"/>
              </a:spcAft>
              <a:buSzTx/>
              <a:buFont typeface="Arial" panose="020B0604020202020204" pitchFamily="34" charset="0"/>
              <a:buChar char="•"/>
              <a:defRPr sz="8500">
                <a:solidFill>
                  <a:srgbClr val="2728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 eaLnBrk="1">
              <a:lnSpc>
                <a:spcPct val="120000"/>
              </a:lnSpc>
              <a:spcBef>
                <a:spcPct val="0"/>
              </a:spcBef>
              <a:buSzTx/>
              <a:buFontTx/>
              <a:buNone/>
            </a:pPr>
            <a:r>
              <a:rPr lang="zh-CN" altLang="en-US" sz="1600" dirty="0">
                <a:solidFill>
                  <a:schemeClr val="tx1">
                    <a:alpha val="8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Helvetica" panose="020B0604020202020204" pitchFamily="34" charset="0"/>
              </a:rPr>
              <a:t>邢台市律师协会</a:t>
            </a:r>
          </a:p>
        </p:txBody>
      </p:sp>
      <p:sp>
        <p:nvSpPr>
          <p:cNvPr id="1048595" name="文本框 46"/>
          <p:cNvSpPr txBox="1"/>
          <p:nvPr/>
        </p:nvSpPr>
        <p:spPr>
          <a:xfrm>
            <a:off x="4292447" y="2516589"/>
            <a:ext cx="3611880" cy="9931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25400" dist="25400" dir="2700000" algn="tl">
                    <a:srgbClr val="000000">
                      <a:alpha val="25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周工作汇报</a:t>
            </a:r>
          </a:p>
        </p:txBody>
      </p:sp>
      <p:sp>
        <p:nvSpPr>
          <p:cNvPr id="1048596" name="文本框 47"/>
          <p:cNvSpPr txBox="1"/>
          <p:nvPr/>
        </p:nvSpPr>
        <p:spPr>
          <a:xfrm>
            <a:off x="3935710" y="1831320"/>
            <a:ext cx="4216371" cy="7645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000" spc="300" dirty="0">
                <a:solidFill>
                  <a:srgbClr val="55B0DF"/>
                </a:solidFill>
                <a:effectLst>
                  <a:outerShdw blurRad="25400" dist="25400" dir="2700000" algn="tl">
                    <a:srgbClr val="000000">
                      <a:alpha val="25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WORK REPORT</a:t>
            </a:r>
            <a:endParaRPr lang="zh-CN" altLang="en-US" sz="4000" spc="300" dirty="0">
              <a:solidFill>
                <a:srgbClr val="55B0DF"/>
              </a:solidFill>
              <a:effectLst>
                <a:outerShdw blurRad="25400" dist="25400" dir="2700000" algn="tl">
                  <a:srgbClr val="000000">
                    <a:alpha val="25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8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8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48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48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48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48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485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48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48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48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48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3" grpId="0" bldLvl="0" animBg="1"/>
      <p:bldP spid="1048594" grpId="0" bldLvl="0" animBg="1"/>
      <p:bldP spid="1048595" grpId="0"/>
      <p:bldP spid="104859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平行四边形 14"/>
          <p:cNvSpPr/>
          <p:nvPr/>
        </p:nvSpPr>
        <p:spPr>
          <a:xfrm>
            <a:off x="795973" y="3310794"/>
            <a:ext cx="5896925" cy="3575416"/>
          </a:xfrm>
          <a:prstGeom prst="parallelogram">
            <a:avLst>
              <a:gd name="adj" fmla="val 98828"/>
            </a:avLst>
          </a:prstGeom>
          <a:gradFill>
            <a:gsLst>
              <a:gs pos="0">
                <a:srgbClr val="52B7E1">
                  <a:alpha val="31000"/>
                </a:srgbClr>
              </a:gs>
              <a:gs pos="68000">
                <a:srgbClr val="52B7E1">
                  <a:alpha val="0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600" name="平行四边形 20"/>
          <p:cNvSpPr/>
          <p:nvPr/>
        </p:nvSpPr>
        <p:spPr>
          <a:xfrm flipH="1" flipV="1">
            <a:off x="8388084" y="-807496"/>
            <a:ext cx="6358381" cy="3855205"/>
          </a:xfrm>
          <a:prstGeom prst="parallelogram">
            <a:avLst>
              <a:gd name="adj" fmla="val 98828"/>
            </a:avLst>
          </a:prstGeom>
          <a:gradFill>
            <a:gsLst>
              <a:gs pos="0">
                <a:srgbClr val="52B7E1">
                  <a:alpha val="0"/>
                </a:srgbClr>
              </a:gs>
              <a:gs pos="100000">
                <a:srgbClr val="52B7E1">
                  <a:alpha val="23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601" name="等腰三角形 21"/>
          <p:cNvSpPr/>
          <p:nvPr/>
        </p:nvSpPr>
        <p:spPr>
          <a:xfrm rot="18900000">
            <a:off x="-735222" y="4653517"/>
            <a:ext cx="1470444" cy="1469967"/>
          </a:xfrm>
          <a:prstGeom prst="triangle">
            <a:avLst>
              <a:gd name="adj" fmla="val 100000"/>
            </a:avLst>
          </a:prstGeom>
          <a:gradFill>
            <a:gsLst>
              <a:gs pos="0">
                <a:srgbClr val="52B7E1">
                  <a:alpha val="20000"/>
                </a:srgbClr>
              </a:gs>
              <a:gs pos="87000">
                <a:srgbClr val="52B7E1">
                  <a:alpha val="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0" name="组合 30"/>
          <p:cNvGrpSpPr/>
          <p:nvPr/>
        </p:nvGrpSpPr>
        <p:grpSpPr>
          <a:xfrm>
            <a:off x="-1035330" y="-654700"/>
            <a:ext cx="4779765" cy="2370931"/>
            <a:chOff x="-1189425" y="-751681"/>
            <a:chExt cx="5665297" cy="2810186"/>
          </a:xfrm>
        </p:grpSpPr>
        <p:sp>
          <p:nvSpPr>
            <p:cNvPr id="1048602" name="任意多边形 18"/>
            <p:cNvSpPr/>
            <p:nvPr/>
          </p:nvSpPr>
          <p:spPr>
            <a:xfrm rot="18929308">
              <a:off x="-1021688" y="-751681"/>
              <a:ext cx="4722600" cy="2810186"/>
            </a:xfrm>
            <a:custGeom>
              <a:avLst/>
              <a:gdLst>
                <a:gd name="connsiteX0" fmla="*/ 4722600 w 4722600"/>
                <a:gd name="connsiteY0" fmla="*/ 2810186 h 2810186"/>
                <a:gd name="connsiteX1" fmla="*/ 1138321 w 4722600"/>
                <a:gd name="connsiteY1" fmla="*/ 2810186 h 2810186"/>
                <a:gd name="connsiteX2" fmla="*/ 1073644 w 4722600"/>
                <a:gd name="connsiteY2" fmla="*/ 2803666 h 2810186"/>
                <a:gd name="connsiteX3" fmla="*/ 1058769 w 4722600"/>
                <a:gd name="connsiteY3" fmla="*/ 2799049 h 2810186"/>
                <a:gd name="connsiteX4" fmla="*/ 1048974 w 4722600"/>
                <a:gd name="connsiteY4" fmla="*/ 2798194 h 2810186"/>
                <a:gd name="connsiteX5" fmla="*/ 769316 w 4722600"/>
                <a:gd name="connsiteY5" fmla="*/ 2652453 h 2810186"/>
                <a:gd name="connsiteX6" fmla="*/ 0 w 4722600"/>
                <a:gd name="connsiteY6" fmla="*/ 1896143 h 2810186"/>
                <a:gd name="connsiteX7" fmla="*/ 1864086 w 4722600"/>
                <a:gd name="connsiteY7" fmla="*/ 0 h 2810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22600" h="2810186">
                  <a:moveTo>
                    <a:pt x="4722600" y="2810186"/>
                  </a:moveTo>
                  <a:lnTo>
                    <a:pt x="1138321" y="2810186"/>
                  </a:lnTo>
                  <a:cubicBezTo>
                    <a:pt x="1116166" y="2810186"/>
                    <a:pt x="1094535" y="2807941"/>
                    <a:pt x="1073644" y="2803666"/>
                  </a:cubicBezTo>
                  <a:lnTo>
                    <a:pt x="1058769" y="2799049"/>
                  </a:lnTo>
                  <a:lnTo>
                    <a:pt x="1048974" y="2798194"/>
                  </a:lnTo>
                  <a:cubicBezTo>
                    <a:pt x="946805" y="2779315"/>
                    <a:pt x="848984" y="2730774"/>
                    <a:pt x="769316" y="2652453"/>
                  </a:cubicBezTo>
                  <a:lnTo>
                    <a:pt x="0" y="1896143"/>
                  </a:lnTo>
                  <a:lnTo>
                    <a:pt x="18640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317500" dist="1016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03" name="任意多边形 19"/>
            <p:cNvSpPr/>
            <p:nvPr/>
          </p:nvSpPr>
          <p:spPr>
            <a:xfrm rot="18929308">
              <a:off x="1954320" y="-580685"/>
              <a:ext cx="2521552" cy="1709822"/>
            </a:xfrm>
            <a:custGeom>
              <a:avLst/>
              <a:gdLst>
                <a:gd name="connsiteX0" fmla="*/ 782325 w 2521552"/>
                <a:gd name="connsiteY0" fmla="*/ 0 h 1709822"/>
                <a:gd name="connsiteX1" fmla="*/ 2521552 w 2521552"/>
                <a:gd name="connsiteY1" fmla="*/ 1709822 h 1709822"/>
                <a:gd name="connsiteX2" fmla="*/ 1138321 w 2521552"/>
                <a:gd name="connsiteY2" fmla="*/ 1709822 h 1709822"/>
                <a:gd name="connsiteX3" fmla="*/ 1073644 w 2521552"/>
                <a:gd name="connsiteY3" fmla="*/ 1703302 h 1709822"/>
                <a:gd name="connsiteX4" fmla="*/ 1058769 w 2521552"/>
                <a:gd name="connsiteY4" fmla="*/ 1698685 h 1709822"/>
                <a:gd name="connsiteX5" fmla="*/ 1048974 w 2521552"/>
                <a:gd name="connsiteY5" fmla="*/ 1697830 h 1709822"/>
                <a:gd name="connsiteX6" fmla="*/ 769316 w 2521552"/>
                <a:gd name="connsiteY6" fmla="*/ 1552089 h 1709822"/>
                <a:gd name="connsiteX7" fmla="*/ 0 w 2521552"/>
                <a:gd name="connsiteY7" fmla="*/ 795779 h 1709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21552" h="1709822">
                  <a:moveTo>
                    <a:pt x="782325" y="0"/>
                  </a:moveTo>
                  <a:lnTo>
                    <a:pt x="2521552" y="1709822"/>
                  </a:lnTo>
                  <a:lnTo>
                    <a:pt x="1138321" y="1709822"/>
                  </a:lnTo>
                  <a:cubicBezTo>
                    <a:pt x="1116166" y="1709822"/>
                    <a:pt x="1094535" y="1707577"/>
                    <a:pt x="1073644" y="1703302"/>
                  </a:cubicBezTo>
                  <a:lnTo>
                    <a:pt x="1058769" y="1698685"/>
                  </a:lnTo>
                  <a:lnTo>
                    <a:pt x="1048974" y="1697830"/>
                  </a:lnTo>
                  <a:cubicBezTo>
                    <a:pt x="946805" y="1678951"/>
                    <a:pt x="848984" y="1630410"/>
                    <a:pt x="769316" y="1552089"/>
                  </a:cubicBezTo>
                  <a:lnTo>
                    <a:pt x="0" y="795779"/>
                  </a:lnTo>
                  <a:close/>
                </a:path>
              </a:pathLst>
            </a:custGeom>
            <a:gradFill>
              <a:gsLst>
                <a:gs pos="0">
                  <a:srgbClr val="52B7E1">
                    <a:alpha val="0"/>
                  </a:srgbClr>
                </a:gs>
                <a:gs pos="100000">
                  <a:srgbClr val="52B7E1">
                    <a:alpha val="66000"/>
                  </a:srgbClr>
                </a:gs>
              </a:gsLst>
              <a:lin ang="3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04" name="任意多边形 22"/>
            <p:cNvSpPr/>
            <p:nvPr/>
          </p:nvSpPr>
          <p:spPr>
            <a:xfrm rot="18929308">
              <a:off x="-885488" y="-665604"/>
              <a:ext cx="4135668" cy="2469504"/>
            </a:xfrm>
            <a:custGeom>
              <a:avLst/>
              <a:gdLst>
                <a:gd name="connsiteX0" fmla="*/ 1623695 w 4135668"/>
                <a:gd name="connsiteY0" fmla="*/ 0 h 2469504"/>
                <a:gd name="connsiteX1" fmla="*/ 4135668 w 4135668"/>
                <a:gd name="connsiteY1" fmla="*/ 2469504 h 2469504"/>
                <a:gd name="connsiteX2" fmla="*/ 1040511 w 4135668"/>
                <a:gd name="connsiteY2" fmla="*/ 2469504 h 2469504"/>
                <a:gd name="connsiteX3" fmla="*/ 975834 w 4135668"/>
                <a:gd name="connsiteY3" fmla="*/ 2462984 h 2469504"/>
                <a:gd name="connsiteX4" fmla="*/ 960959 w 4135668"/>
                <a:gd name="connsiteY4" fmla="*/ 2458367 h 2469504"/>
                <a:gd name="connsiteX5" fmla="*/ 951164 w 4135668"/>
                <a:gd name="connsiteY5" fmla="*/ 2457512 h 2469504"/>
                <a:gd name="connsiteX6" fmla="*/ 671506 w 4135668"/>
                <a:gd name="connsiteY6" fmla="*/ 2311771 h 2469504"/>
                <a:gd name="connsiteX7" fmla="*/ 0 w 4135668"/>
                <a:gd name="connsiteY7" fmla="*/ 1651618 h 2469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35668" h="2469504">
                  <a:moveTo>
                    <a:pt x="1623695" y="0"/>
                  </a:moveTo>
                  <a:lnTo>
                    <a:pt x="4135668" y="2469504"/>
                  </a:lnTo>
                  <a:lnTo>
                    <a:pt x="1040511" y="2469504"/>
                  </a:lnTo>
                  <a:cubicBezTo>
                    <a:pt x="1018356" y="2469504"/>
                    <a:pt x="996725" y="2467259"/>
                    <a:pt x="975834" y="2462984"/>
                  </a:cubicBezTo>
                  <a:lnTo>
                    <a:pt x="960959" y="2458367"/>
                  </a:lnTo>
                  <a:lnTo>
                    <a:pt x="951164" y="2457512"/>
                  </a:lnTo>
                  <a:cubicBezTo>
                    <a:pt x="848995" y="2438633"/>
                    <a:pt x="751174" y="2390092"/>
                    <a:pt x="671506" y="2311771"/>
                  </a:cubicBezTo>
                  <a:lnTo>
                    <a:pt x="0" y="1651618"/>
                  </a:lnTo>
                  <a:close/>
                </a:path>
              </a:pathLst>
            </a:custGeom>
            <a:gradFill>
              <a:gsLst>
                <a:gs pos="0">
                  <a:srgbClr val="52B7E1"/>
                </a:gs>
                <a:gs pos="100000">
                  <a:srgbClr val="0371C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05" name="平行四边形 23"/>
            <p:cNvSpPr/>
            <p:nvPr/>
          </p:nvSpPr>
          <p:spPr>
            <a:xfrm>
              <a:off x="-1189425" y="0"/>
              <a:ext cx="3706393" cy="1767742"/>
            </a:xfrm>
            <a:prstGeom prst="parallelogram">
              <a:avLst>
                <a:gd name="adj" fmla="val 98828"/>
              </a:avLst>
            </a:prstGeom>
            <a:gradFill>
              <a:gsLst>
                <a:gs pos="0">
                  <a:srgbClr val="52B7E1">
                    <a:alpha val="3000"/>
                  </a:srgbClr>
                </a:gs>
                <a:gs pos="100000">
                  <a:srgbClr val="52B7E1">
                    <a:alpha val="66000"/>
                  </a:srgbClr>
                </a:gs>
              </a:gsLst>
              <a:lin ang="3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06" name="平行四边形 24"/>
            <p:cNvSpPr/>
            <p:nvPr/>
          </p:nvSpPr>
          <p:spPr>
            <a:xfrm>
              <a:off x="1116082" y="0"/>
              <a:ext cx="1821725" cy="1057469"/>
            </a:xfrm>
            <a:prstGeom prst="parallelogram">
              <a:avLst>
                <a:gd name="adj" fmla="val 98596"/>
              </a:avLst>
            </a:prstGeom>
            <a:gradFill>
              <a:gsLst>
                <a:gs pos="0">
                  <a:srgbClr val="52B7E1">
                    <a:alpha val="0"/>
                  </a:srgbClr>
                </a:gs>
                <a:gs pos="100000">
                  <a:srgbClr val="52B7E1">
                    <a:alpha val="66000"/>
                  </a:srgbClr>
                </a:gs>
              </a:gsLst>
              <a:lin ang="3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48607" name="平行四边形 25"/>
          <p:cNvSpPr/>
          <p:nvPr/>
        </p:nvSpPr>
        <p:spPr>
          <a:xfrm flipH="1" flipV="1">
            <a:off x="9857285" y="891040"/>
            <a:ext cx="4411918" cy="2675028"/>
          </a:xfrm>
          <a:prstGeom prst="parallelogram">
            <a:avLst>
              <a:gd name="adj" fmla="val 98828"/>
            </a:avLst>
          </a:prstGeom>
          <a:gradFill>
            <a:gsLst>
              <a:gs pos="0">
                <a:srgbClr val="52B7E1">
                  <a:alpha val="0"/>
                </a:srgbClr>
              </a:gs>
              <a:gs pos="100000">
                <a:srgbClr val="52B7E1">
                  <a:alpha val="23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1" name="组合 31"/>
          <p:cNvGrpSpPr/>
          <p:nvPr/>
        </p:nvGrpSpPr>
        <p:grpSpPr>
          <a:xfrm>
            <a:off x="7108865" y="4857750"/>
            <a:ext cx="5083135" cy="5628446"/>
            <a:chOff x="6004577" y="4432300"/>
            <a:chExt cx="6187424" cy="6851201"/>
          </a:xfrm>
        </p:grpSpPr>
        <p:sp>
          <p:nvSpPr>
            <p:cNvPr id="1048608" name="任意多边形 15"/>
            <p:cNvSpPr/>
            <p:nvPr/>
          </p:nvSpPr>
          <p:spPr>
            <a:xfrm>
              <a:off x="6004577" y="5487025"/>
              <a:ext cx="2383507" cy="4386303"/>
            </a:xfrm>
            <a:custGeom>
              <a:avLst/>
              <a:gdLst>
                <a:gd name="connsiteX0" fmla="*/ 121952 w 2334715"/>
                <a:gd name="connsiteY0" fmla="*/ 4295267 h 4296512"/>
                <a:gd name="connsiteX1" fmla="*/ 134826 w 2334715"/>
                <a:gd name="connsiteY1" fmla="*/ 4295267 h 4296512"/>
                <a:gd name="connsiteX2" fmla="*/ 128072 w 2334715"/>
                <a:gd name="connsiteY2" fmla="*/ 4296512 h 4296512"/>
                <a:gd name="connsiteX3" fmla="*/ 1850698 w 2334715"/>
                <a:gd name="connsiteY3" fmla="*/ 0 h 4296512"/>
                <a:gd name="connsiteX4" fmla="*/ 2334715 w 2334715"/>
                <a:gd name="connsiteY4" fmla="*/ 0 h 4296512"/>
                <a:gd name="connsiteX5" fmla="*/ 2334715 w 2334715"/>
                <a:gd name="connsiteY5" fmla="*/ 1374689 h 4296512"/>
                <a:gd name="connsiteX6" fmla="*/ 0 w 2334715"/>
                <a:gd name="connsiteY6" fmla="*/ 1374689 h 4296512"/>
                <a:gd name="connsiteX7" fmla="*/ 1031578 w 2334715"/>
                <a:gd name="connsiteY7" fmla="*/ 365734 h 4296512"/>
                <a:gd name="connsiteX8" fmla="*/ 1072103 w 2334715"/>
                <a:gd name="connsiteY8" fmla="*/ 321311 h 4296512"/>
                <a:gd name="connsiteX9" fmla="*/ 1138067 w 2334715"/>
                <a:gd name="connsiteY9" fmla="*/ 261581 h 4296512"/>
                <a:gd name="connsiteX10" fmla="*/ 1154207 w 2334715"/>
                <a:gd name="connsiteY10" fmla="*/ 245794 h 4296512"/>
                <a:gd name="connsiteX11" fmla="*/ 1172832 w 2334715"/>
                <a:gd name="connsiteY11" fmla="*/ 233717 h 4296512"/>
                <a:gd name="connsiteX12" fmla="*/ 1235062 w 2334715"/>
                <a:gd name="connsiteY12" fmla="*/ 187355 h 4296512"/>
                <a:gd name="connsiteX13" fmla="*/ 1850698 w 2334715"/>
                <a:gd name="connsiteY13" fmla="*/ 0 h 4296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34715" h="4296512">
                  <a:moveTo>
                    <a:pt x="121952" y="4295267"/>
                  </a:moveTo>
                  <a:lnTo>
                    <a:pt x="134826" y="4295267"/>
                  </a:lnTo>
                  <a:lnTo>
                    <a:pt x="128072" y="4296512"/>
                  </a:lnTo>
                  <a:close/>
                  <a:moveTo>
                    <a:pt x="1850698" y="0"/>
                  </a:moveTo>
                  <a:lnTo>
                    <a:pt x="2334715" y="0"/>
                  </a:lnTo>
                  <a:lnTo>
                    <a:pt x="2334715" y="1374689"/>
                  </a:lnTo>
                  <a:lnTo>
                    <a:pt x="0" y="1374689"/>
                  </a:lnTo>
                  <a:lnTo>
                    <a:pt x="1031578" y="365734"/>
                  </a:lnTo>
                  <a:lnTo>
                    <a:pt x="1072103" y="321311"/>
                  </a:lnTo>
                  <a:lnTo>
                    <a:pt x="1138067" y="261581"/>
                  </a:lnTo>
                  <a:lnTo>
                    <a:pt x="1154207" y="245794"/>
                  </a:lnTo>
                  <a:lnTo>
                    <a:pt x="1172832" y="233717"/>
                  </a:lnTo>
                  <a:lnTo>
                    <a:pt x="1235062" y="187355"/>
                  </a:lnTo>
                  <a:cubicBezTo>
                    <a:pt x="1410799" y="69069"/>
                    <a:pt x="1622653" y="0"/>
                    <a:pt x="1850698" y="0"/>
                  </a:cubicBezTo>
                  <a:close/>
                </a:path>
              </a:pathLst>
            </a:custGeom>
            <a:gradFill>
              <a:gsLst>
                <a:gs pos="0">
                  <a:srgbClr val="52B7E1"/>
                </a:gs>
                <a:gs pos="100000">
                  <a:srgbClr val="52B7E1">
                    <a:alpha val="0"/>
                  </a:srgb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09" name="任意多边形 16"/>
            <p:cNvSpPr/>
            <p:nvPr/>
          </p:nvSpPr>
          <p:spPr>
            <a:xfrm>
              <a:off x="6692900" y="4432300"/>
              <a:ext cx="5499100" cy="6466174"/>
            </a:xfrm>
            <a:custGeom>
              <a:avLst/>
              <a:gdLst>
                <a:gd name="connsiteX0" fmla="*/ 575058 w 5478734"/>
                <a:gd name="connsiteY0" fmla="*/ 6464300 h 6466174"/>
                <a:gd name="connsiteX1" fmla="*/ 594362 w 5478734"/>
                <a:gd name="connsiteY1" fmla="*/ 6464300 h 6466174"/>
                <a:gd name="connsiteX2" fmla="*/ 584235 w 5478734"/>
                <a:gd name="connsiteY2" fmla="*/ 6466174 h 6466174"/>
                <a:gd name="connsiteX3" fmla="*/ 3167156 w 5478734"/>
                <a:gd name="connsiteY3" fmla="*/ 0 h 6466174"/>
                <a:gd name="connsiteX4" fmla="*/ 5364256 w 5478734"/>
                <a:gd name="connsiteY4" fmla="*/ 0 h 6466174"/>
                <a:gd name="connsiteX5" fmla="*/ 5478734 w 5478734"/>
                <a:gd name="connsiteY5" fmla="*/ 5781 h 6466174"/>
                <a:gd name="connsiteX6" fmla="*/ 5478734 w 5478734"/>
                <a:gd name="connsiteY6" fmla="*/ 2453909 h 6466174"/>
                <a:gd name="connsiteX7" fmla="*/ 0 w 5478734"/>
                <a:gd name="connsiteY7" fmla="*/ 2453909 h 6466174"/>
                <a:gd name="connsiteX8" fmla="*/ 1938960 w 5478734"/>
                <a:gd name="connsiteY8" fmla="*/ 550423 h 6466174"/>
                <a:gd name="connsiteX9" fmla="*/ 1999723 w 5478734"/>
                <a:gd name="connsiteY9" fmla="*/ 483567 h 6466174"/>
                <a:gd name="connsiteX10" fmla="*/ 2098631 w 5478734"/>
                <a:gd name="connsiteY10" fmla="*/ 393674 h 6466174"/>
                <a:gd name="connsiteX11" fmla="*/ 2122832 w 5478734"/>
                <a:gd name="connsiteY11" fmla="*/ 369915 h 6466174"/>
                <a:gd name="connsiteX12" fmla="*/ 2150757 w 5478734"/>
                <a:gd name="connsiteY12" fmla="*/ 351740 h 6466174"/>
                <a:gd name="connsiteX13" fmla="*/ 2244066 w 5478734"/>
                <a:gd name="connsiteY13" fmla="*/ 281965 h 6466174"/>
                <a:gd name="connsiteX14" fmla="*/ 3167156 w 5478734"/>
                <a:gd name="connsiteY14" fmla="*/ 0 h 6466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478734" h="6466174">
                  <a:moveTo>
                    <a:pt x="575058" y="6464300"/>
                  </a:moveTo>
                  <a:lnTo>
                    <a:pt x="594362" y="6464300"/>
                  </a:lnTo>
                  <a:lnTo>
                    <a:pt x="584235" y="6466174"/>
                  </a:lnTo>
                  <a:close/>
                  <a:moveTo>
                    <a:pt x="3167156" y="0"/>
                  </a:moveTo>
                  <a:lnTo>
                    <a:pt x="5364256" y="0"/>
                  </a:lnTo>
                  <a:lnTo>
                    <a:pt x="5478734" y="5781"/>
                  </a:lnTo>
                  <a:lnTo>
                    <a:pt x="5478734" y="2453909"/>
                  </a:lnTo>
                  <a:lnTo>
                    <a:pt x="0" y="2453909"/>
                  </a:lnTo>
                  <a:lnTo>
                    <a:pt x="1938960" y="550423"/>
                  </a:lnTo>
                  <a:lnTo>
                    <a:pt x="1999723" y="483567"/>
                  </a:lnTo>
                  <a:lnTo>
                    <a:pt x="2098631" y="393674"/>
                  </a:lnTo>
                  <a:lnTo>
                    <a:pt x="2122832" y="369915"/>
                  </a:lnTo>
                  <a:lnTo>
                    <a:pt x="2150757" y="351740"/>
                  </a:lnTo>
                  <a:lnTo>
                    <a:pt x="2244066" y="281965"/>
                  </a:lnTo>
                  <a:cubicBezTo>
                    <a:pt x="2507568" y="103947"/>
                    <a:pt x="2825223" y="0"/>
                    <a:pt x="316715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317500" dist="101600" dir="16200000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10" name="任意多边形 17"/>
            <p:cNvSpPr/>
            <p:nvPr/>
          </p:nvSpPr>
          <p:spPr>
            <a:xfrm>
              <a:off x="7210399" y="4817327"/>
              <a:ext cx="4981602" cy="6466174"/>
            </a:xfrm>
            <a:custGeom>
              <a:avLst/>
              <a:gdLst>
                <a:gd name="connsiteX0" fmla="*/ 183535 w 4981602"/>
                <a:gd name="connsiteY0" fmla="*/ 6464300 h 6466174"/>
                <a:gd name="connsiteX1" fmla="*/ 202911 w 4981602"/>
                <a:gd name="connsiteY1" fmla="*/ 6464300 h 6466174"/>
                <a:gd name="connsiteX2" fmla="*/ 192746 w 4981602"/>
                <a:gd name="connsiteY2" fmla="*/ 6466174 h 6466174"/>
                <a:gd name="connsiteX3" fmla="*/ 2785268 w 4981602"/>
                <a:gd name="connsiteY3" fmla="*/ 0 h 6466174"/>
                <a:gd name="connsiteX4" fmla="*/ 4981602 w 4981602"/>
                <a:gd name="connsiteY4" fmla="*/ 0 h 6466174"/>
                <a:gd name="connsiteX5" fmla="*/ 4981602 w 4981602"/>
                <a:gd name="connsiteY5" fmla="*/ 2068882 h 6466174"/>
                <a:gd name="connsiteX6" fmla="*/ 0 w 4981602"/>
                <a:gd name="connsiteY6" fmla="*/ 2068882 h 6466174"/>
                <a:gd name="connsiteX7" fmla="*/ 1552507 w 4981602"/>
                <a:gd name="connsiteY7" fmla="*/ 550423 h 6466174"/>
                <a:gd name="connsiteX8" fmla="*/ 1613496 w 4981602"/>
                <a:gd name="connsiteY8" fmla="*/ 483567 h 6466174"/>
                <a:gd name="connsiteX9" fmla="*/ 1712771 w 4981602"/>
                <a:gd name="connsiteY9" fmla="*/ 393674 h 6466174"/>
                <a:gd name="connsiteX10" fmla="*/ 1737062 w 4981602"/>
                <a:gd name="connsiteY10" fmla="*/ 369915 h 6466174"/>
                <a:gd name="connsiteX11" fmla="*/ 1765091 w 4981602"/>
                <a:gd name="connsiteY11" fmla="*/ 351740 h 6466174"/>
                <a:gd name="connsiteX12" fmla="*/ 1858747 w 4981602"/>
                <a:gd name="connsiteY12" fmla="*/ 281965 h 6466174"/>
                <a:gd name="connsiteX13" fmla="*/ 2785268 w 4981602"/>
                <a:gd name="connsiteY13" fmla="*/ 0 h 6466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81602" h="6466174">
                  <a:moveTo>
                    <a:pt x="183535" y="6464300"/>
                  </a:moveTo>
                  <a:lnTo>
                    <a:pt x="202911" y="6464300"/>
                  </a:lnTo>
                  <a:lnTo>
                    <a:pt x="192746" y="6466174"/>
                  </a:lnTo>
                  <a:close/>
                  <a:moveTo>
                    <a:pt x="2785268" y="0"/>
                  </a:moveTo>
                  <a:lnTo>
                    <a:pt x="4981602" y="0"/>
                  </a:lnTo>
                  <a:lnTo>
                    <a:pt x="4981602" y="2068882"/>
                  </a:lnTo>
                  <a:lnTo>
                    <a:pt x="0" y="2068882"/>
                  </a:lnTo>
                  <a:lnTo>
                    <a:pt x="1552507" y="550423"/>
                  </a:lnTo>
                  <a:lnTo>
                    <a:pt x="1613496" y="483567"/>
                  </a:lnTo>
                  <a:lnTo>
                    <a:pt x="1712771" y="393674"/>
                  </a:lnTo>
                  <a:lnTo>
                    <a:pt x="1737062" y="369915"/>
                  </a:lnTo>
                  <a:lnTo>
                    <a:pt x="1765091" y="351740"/>
                  </a:lnTo>
                  <a:lnTo>
                    <a:pt x="1858747" y="281965"/>
                  </a:lnTo>
                  <a:cubicBezTo>
                    <a:pt x="2123228" y="103947"/>
                    <a:pt x="2442064" y="0"/>
                    <a:pt x="2785268" y="0"/>
                  </a:cubicBezTo>
                  <a:close/>
                </a:path>
              </a:pathLst>
            </a:custGeom>
            <a:gradFill>
              <a:gsLst>
                <a:gs pos="0">
                  <a:srgbClr val="52B7E1"/>
                </a:gs>
                <a:gs pos="100000">
                  <a:srgbClr val="0371C1"/>
                </a:gs>
              </a:gsLst>
              <a:lin ang="12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11" name="平行四边形 26"/>
            <p:cNvSpPr/>
            <p:nvPr/>
          </p:nvSpPr>
          <p:spPr>
            <a:xfrm flipH="1" flipV="1">
              <a:off x="7368777" y="4817327"/>
              <a:ext cx="4411918" cy="2675028"/>
            </a:xfrm>
            <a:prstGeom prst="parallelogram">
              <a:avLst>
                <a:gd name="adj" fmla="val 98828"/>
              </a:avLst>
            </a:prstGeom>
            <a:gradFill>
              <a:gsLst>
                <a:gs pos="0">
                  <a:srgbClr val="52B7E1">
                    <a:alpha val="0"/>
                  </a:srgbClr>
                </a:gs>
                <a:gs pos="100000">
                  <a:srgbClr val="52B7E1">
                    <a:alpha val="23000"/>
                  </a:srgb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12" name="任意多边形 28"/>
            <p:cNvSpPr/>
            <p:nvPr/>
          </p:nvSpPr>
          <p:spPr>
            <a:xfrm>
              <a:off x="9857285" y="5521222"/>
              <a:ext cx="2334715" cy="4296512"/>
            </a:xfrm>
            <a:custGeom>
              <a:avLst/>
              <a:gdLst>
                <a:gd name="connsiteX0" fmla="*/ 121952 w 2334715"/>
                <a:gd name="connsiteY0" fmla="*/ 4295267 h 4296512"/>
                <a:gd name="connsiteX1" fmla="*/ 134826 w 2334715"/>
                <a:gd name="connsiteY1" fmla="*/ 4295267 h 4296512"/>
                <a:gd name="connsiteX2" fmla="*/ 128072 w 2334715"/>
                <a:gd name="connsiteY2" fmla="*/ 4296512 h 4296512"/>
                <a:gd name="connsiteX3" fmla="*/ 1850698 w 2334715"/>
                <a:gd name="connsiteY3" fmla="*/ 0 h 4296512"/>
                <a:gd name="connsiteX4" fmla="*/ 2334715 w 2334715"/>
                <a:gd name="connsiteY4" fmla="*/ 0 h 4296512"/>
                <a:gd name="connsiteX5" fmla="*/ 2334715 w 2334715"/>
                <a:gd name="connsiteY5" fmla="*/ 1374689 h 4296512"/>
                <a:gd name="connsiteX6" fmla="*/ 0 w 2334715"/>
                <a:gd name="connsiteY6" fmla="*/ 1374689 h 4296512"/>
                <a:gd name="connsiteX7" fmla="*/ 1031578 w 2334715"/>
                <a:gd name="connsiteY7" fmla="*/ 365734 h 4296512"/>
                <a:gd name="connsiteX8" fmla="*/ 1072103 w 2334715"/>
                <a:gd name="connsiteY8" fmla="*/ 321311 h 4296512"/>
                <a:gd name="connsiteX9" fmla="*/ 1138067 w 2334715"/>
                <a:gd name="connsiteY9" fmla="*/ 261581 h 4296512"/>
                <a:gd name="connsiteX10" fmla="*/ 1154207 w 2334715"/>
                <a:gd name="connsiteY10" fmla="*/ 245794 h 4296512"/>
                <a:gd name="connsiteX11" fmla="*/ 1172832 w 2334715"/>
                <a:gd name="connsiteY11" fmla="*/ 233717 h 4296512"/>
                <a:gd name="connsiteX12" fmla="*/ 1235062 w 2334715"/>
                <a:gd name="connsiteY12" fmla="*/ 187355 h 4296512"/>
                <a:gd name="connsiteX13" fmla="*/ 1850698 w 2334715"/>
                <a:gd name="connsiteY13" fmla="*/ 0 h 4296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34715" h="4296512">
                  <a:moveTo>
                    <a:pt x="121952" y="4295267"/>
                  </a:moveTo>
                  <a:lnTo>
                    <a:pt x="134826" y="4295267"/>
                  </a:lnTo>
                  <a:lnTo>
                    <a:pt x="128072" y="4296512"/>
                  </a:lnTo>
                  <a:close/>
                  <a:moveTo>
                    <a:pt x="1850698" y="0"/>
                  </a:moveTo>
                  <a:lnTo>
                    <a:pt x="2334715" y="0"/>
                  </a:lnTo>
                  <a:lnTo>
                    <a:pt x="2334715" y="1374689"/>
                  </a:lnTo>
                  <a:lnTo>
                    <a:pt x="0" y="1374689"/>
                  </a:lnTo>
                  <a:lnTo>
                    <a:pt x="1031578" y="365734"/>
                  </a:lnTo>
                  <a:lnTo>
                    <a:pt x="1072103" y="321311"/>
                  </a:lnTo>
                  <a:lnTo>
                    <a:pt x="1138067" y="261581"/>
                  </a:lnTo>
                  <a:lnTo>
                    <a:pt x="1154207" y="245794"/>
                  </a:lnTo>
                  <a:lnTo>
                    <a:pt x="1172832" y="233717"/>
                  </a:lnTo>
                  <a:lnTo>
                    <a:pt x="1235062" y="187355"/>
                  </a:lnTo>
                  <a:cubicBezTo>
                    <a:pt x="1410799" y="69069"/>
                    <a:pt x="1622653" y="0"/>
                    <a:pt x="1850698" y="0"/>
                  </a:cubicBezTo>
                  <a:close/>
                </a:path>
              </a:pathLst>
            </a:custGeom>
            <a:gradFill>
              <a:gsLst>
                <a:gs pos="1000">
                  <a:srgbClr val="52B7E1">
                    <a:alpha val="60000"/>
                  </a:srgbClr>
                </a:gs>
                <a:gs pos="100000">
                  <a:srgbClr val="52B7E1">
                    <a:alpha val="0"/>
                  </a:srgbClr>
                </a:gs>
              </a:gsLst>
              <a:lin ang="21594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13" name="等腰三角形 29"/>
            <p:cNvSpPr/>
            <p:nvPr/>
          </p:nvSpPr>
          <p:spPr>
            <a:xfrm>
              <a:off x="10621108" y="5315828"/>
              <a:ext cx="1570892" cy="1570382"/>
            </a:xfrm>
            <a:prstGeom prst="triangle">
              <a:avLst>
                <a:gd name="adj" fmla="val 100000"/>
              </a:avLst>
            </a:prstGeom>
            <a:gradFill>
              <a:gsLst>
                <a:gs pos="11000">
                  <a:srgbClr val="0371C1"/>
                </a:gs>
                <a:gs pos="100000">
                  <a:srgbClr val="52B7E1">
                    <a:alpha val="74000"/>
                  </a:srgb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48614" name="文本框 34"/>
          <p:cNvSpPr txBox="1"/>
          <p:nvPr/>
        </p:nvSpPr>
        <p:spPr>
          <a:xfrm>
            <a:off x="4091708" y="3034084"/>
            <a:ext cx="4402217" cy="886781"/>
          </a:xfrm>
          <a:prstGeom prst="rect">
            <a:avLst/>
          </a:prstGeom>
          <a:noFill/>
          <a:scene3d>
            <a:camera prst="perspectiveRight"/>
            <a:lightRig rig="threePt" dir="t"/>
          </a:scene3d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第3</a:t>
            </a:r>
            <a:r>
              <a:rPr lang="en-US" altLang="zh-CN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8</a:t>
            </a:r>
            <a:r>
              <a:rPr lang="zh-CN" altLang="en-US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周工作总结</a:t>
            </a:r>
          </a:p>
        </p:txBody>
      </p:sp>
      <p:sp>
        <p:nvSpPr>
          <p:cNvPr id="1048615" name="矩形 35"/>
          <p:cNvSpPr/>
          <p:nvPr/>
        </p:nvSpPr>
        <p:spPr>
          <a:xfrm>
            <a:off x="5902012" y="4128629"/>
            <a:ext cx="387976" cy="79048"/>
          </a:xfrm>
          <a:prstGeom prst="rect">
            <a:avLst/>
          </a:prstGeom>
          <a:gradFill>
            <a:gsLst>
              <a:gs pos="0">
                <a:srgbClr val="52B7E1"/>
              </a:gs>
              <a:gs pos="100000">
                <a:srgbClr val="0371C1"/>
              </a:gs>
            </a:gsLst>
            <a:lin ang="2700000" scaled="0"/>
          </a:gradFill>
          <a:ln>
            <a:noFill/>
          </a:ln>
          <a:effectLst>
            <a:outerShdw blurRad="1270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2" name="组合 36"/>
          <p:cNvGrpSpPr/>
          <p:nvPr/>
        </p:nvGrpSpPr>
        <p:grpSpPr>
          <a:xfrm>
            <a:off x="5442436" y="1463041"/>
            <a:ext cx="1310428" cy="1039454"/>
            <a:chOff x="5390496" y="1174089"/>
            <a:chExt cx="1743579" cy="1383041"/>
          </a:xfrm>
        </p:grpSpPr>
        <p:sp>
          <p:nvSpPr>
            <p:cNvPr id="1048616" name="圆角矩形 37"/>
            <p:cNvSpPr/>
            <p:nvPr/>
          </p:nvSpPr>
          <p:spPr>
            <a:xfrm rot="2700000">
              <a:off x="5568043" y="1174089"/>
              <a:ext cx="1383041" cy="1383041"/>
            </a:xfrm>
            <a:prstGeom prst="roundRect">
              <a:avLst>
                <a:gd name="adj" fmla="val 8881"/>
              </a:avLst>
            </a:prstGeom>
            <a:gradFill>
              <a:gsLst>
                <a:gs pos="0">
                  <a:srgbClr val="52B7E1"/>
                </a:gs>
                <a:gs pos="100000">
                  <a:srgbClr val="0371C1"/>
                </a:gs>
              </a:gsLst>
              <a:lin ang="2700000" scaled="0"/>
            </a:gradFill>
            <a:ln>
              <a:noFill/>
            </a:ln>
            <a:effectLst>
              <a:outerShdw blurRad="1016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48617" name="文本框 38"/>
            <p:cNvSpPr txBox="1"/>
            <p:nvPr/>
          </p:nvSpPr>
          <p:spPr>
            <a:xfrm>
              <a:off x="5390496" y="1408060"/>
              <a:ext cx="1743579" cy="11017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30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Aparajita" panose="020B0604020202020204" pitchFamily="34" charset="0"/>
                </a:rPr>
                <a:t>01</a:t>
              </a:r>
              <a:endPara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Aparajita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750"/>
                                        <p:tgtEl>
                                          <p:spTgt spid="1048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750"/>
                                        <p:tgtEl>
                                          <p:spTgt spid="1048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750"/>
                                        <p:tgtEl>
                                          <p:spTgt spid="1048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750"/>
                                        <p:tgtEl>
                                          <p:spTgt spid="1048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1" presetClass="entr" presetSubtype="0" fill="hold" grpId="0" nodeType="withEffect">
                                  <p:stCondLst>
                                    <p:cond delay="1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750" tmFilter="0,0; .5, 1; 1, 1"/>
                                        <p:tgtEl>
                                          <p:spTgt spid="104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37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1" dur="500"/>
                                        <p:tgtEl>
                                          <p:spTgt spid="104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9" grpId="0" animBg="1"/>
      <p:bldP spid="1048600" grpId="0" animBg="1"/>
      <p:bldP spid="1048601" grpId="0" animBg="1"/>
      <p:bldP spid="1048607" grpId="0" animBg="1"/>
      <p:bldP spid="1048614" grpId="0"/>
      <p:bldP spid="10486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矩形 4"/>
          <p:cNvSpPr/>
          <p:nvPr/>
        </p:nvSpPr>
        <p:spPr>
          <a:xfrm>
            <a:off x="744855" y="1336675"/>
            <a:ext cx="10793095" cy="4860290"/>
          </a:xfrm>
          <a:prstGeom prst="rect">
            <a:avLst/>
          </a:prstGeom>
          <a:solidFill>
            <a:schemeClr val="bg1"/>
          </a:solidFill>
          <a:ln w="28575">
            <a:noFill/>
          </a:ln>
          <a:effectLst>
            <a:outerShdw blurRad="190500" dist="635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48628" name="文本框 7"/>
          <p:cNvSpPr txBox="1"/>
          <p:nvPr/>
        </p:nvSpPr>
        <p:spPr>
          <a:xfrm>
            <a:off x="854083" y="1336674"/>
            <a:ext cx="10170795" cy="4939545"/>
          </a:xfrm>
          <a:prstGeom prst="rect">
            <a:avLst/>
          </a:prstGeom>
          <a:noFill/>
          <a:effectLst/>
        </p:spPr>
        <p:txBody>
          <a:bodyPr wrap="square" rtlCol="0">
            <a:noAutofit/>
          </a:bodyPr>
          <a:lstStyle/>
          <a:p>
            <a:pPr>
              <a:lnSpc>
                <a:spcPct val="130000"/>
              </a:lnSpc>
            </a:pPr>
            <a:r>
              <a:rPr lang="en-US" altLang="zh-CN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1、</a:t>
            </a:r>
            <a:r>
              <a:rPr lang="zh-CN" altLang="en-US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应省律协要求，市律协组织开展了“青马工程”青年律师培训班暨“百俊”青年律师训练营”人员推荐工作，经公开报名及多轮筛选，最终确定</a:t>
            </a:r>
            <a:r>
              <a:rPr lang="en-US" altLang="zh-CN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5</a:t>
            </a:r>
            <a:r>
              <a:rPr lang="zh-CN" altLang="en-US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人名单；在正式报送前，协会专门召开座谈会，进一步强调了相关工作要求。</a:t>
            </a:r>
            <a:endParaRPr lang="en-US" altLang="zh-CN" sz="2000" dirty="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  <a:sym typeface="+mn-ea"/>
            </a:endParaRPr>
          </a:p>
          <a:p>
            <a:pPr>
              <a:lnSpc>
                <a:spcPct val="130000"/>
              </a:lnSpc>
            </a:pPr>
            <a:r>
              <a:rPr lang="en-US" altLang="zh-CN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2</a:t>
            </a:r>
            <a:r>
              <a:rPr lang="zh-CN" altLang="en-US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、应省律协要求，组织全市律师学习观看河北省高院“一张网”系统（即全国统一办案办公平台）在线服务应用培训。</a:t>
            </a:r>
            <a:endParaRPr lang="en-US" altLang="zh-CN" sz="2000" dirty="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  <a:sym typeface="+mn-ea"/>
            </a:endParaRPr>
          </a:p>
          <a:p>
            <a:pPr>
              <a:lnSpc>
                <a:spcPct val="130000"/>
              </a:lnSpc>
            </a:pPr>
            <a:r>
              <a:rPr lang="en-US" altLang="zh-CN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3</a:t>
            </a:r>
            <a:r>
              <a:rPr lang="zh-CN" altLang="en-US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、向全市律师发送全省看守所预约电话表。</a:t>
            </a:r>
            <a:endParaRPr lang="en-US" altLang="zh-CN" sz="2000" dirty="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  <a:sym typeface="+mn-ea"/>
            </a:endParaRPr>
          </a:p>
          <a:p>
            <a:pPr>
              <a:lnSpc>
                <a:spcPct val="130000"/>
              </a:lnSpc>
            </a:pPr>
            <a:r>
              <a:rPr lang="en-US" altLang="zh-CN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4</a:t>
            </a:r>
            <a:r>
              <a:rPr lang="zh-CN" altLang="en-US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、办理实习</a:t>
            </a:r>
            <a:r>
              <a:rPr lang="en-US" altLang="zh-CN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2</a:t>
            </a:r>
            <a:r>
              <a:rPr lang="zh-CN" altLang="en-US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人。</a:t>
            </a:r>
            <a:endParaRPr lang="en-US" altLang="zh-CN" sz="2000" dirty="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  <a:sym typeface="+mn-ea"/>
            </a:endParaRPr>
          </a:p>
          <a:p>
            <a:pPr>
              <a:lnSpc>
                <a:spcPct val="130000"/>
              </a:lnSpc>
            </a:pPr>
            <a:r>
              <a:rPr lang="en-US" altLang="zh-CN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5</a:t>
            </a:r>
            <a:r>
              <a:rPr lang="zh-CN" altLang="en-US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、参加省律协”两个覆盖“集中攻坚座谈会及准备相关材料。</a:t>
            </a:r>
            <a:endParaRPr lang="en-US" altLang="zh-CN" sz="2000" dirty="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  <a:sym typeface="+mn-ea"/>
            </a:endParaRPr>
          </a:p>
          <a:p>
            <a:pPr>
              <a:lnSpc>
                <a:spcPct val="130000"/>
              </a:lnSpc>
            </a:pPr>
            <a:r>
              <a:rPr lang="en-US" altLang="zh-CN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6</a:t>
            </a:r>
            <a:r>
              <a:rPr lang="zh-CN" altLang="en-US" sz="20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、审核2025年发展党员材料。</a:t>
            </a:r>
          </a:p>
          <a:p>
            <a:pPr>
              <a:lnSpc>
                <a:spcPct val="130000"/>
              </a:lnSpc>
            </a:pPr>
            <a:endParaRPr lang="en-US" altLang="zh-CN" sz="2400" dirty="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  <a:sym typeface="+mn-ea"/>
            </a:endParaRPr>
          </a:p>
          <a:p>
            <a:pPr fontAlgn="ctr"/>
            <a:endParaRPr lang="zh-CN" altLang="en-US" dirty="0"/>
          </a:p>
          <a:p>
            <a:br>
              <a:rPr lang="zh-CN" altLang="en-US" dirty="0"/>
            </a:br>
            <a:endParaRPr lang="en-US" altLang="zh-CN" sz="2400" dirty="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  <a:sym typeface="+mn-ea"/>
            </a:endParaRPr>
          </a:p>
          <a:p>
            <a:pPr>
              <a:lnSpc>
                <a:spcPct val="130000"/>
              </a:lnSpc>
            </a:pPr>
            <a:endParaRPr lang="zh-CN" altLang="en-US" sz="2400" dirty="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  <a:sym typeface="+mn-ea"/>
            </a:endParaRPr>
          </a:p>
        </p:txBody>
      </p:sp>
      <p:sp>
        <p:nvSpPr>
          <p:cNvPr id="1048629" name="文本框 1"/>
          <p:cNvSpPr txBox="1"/>
          <p:nvPr/>
        </p:nvSpPr>
        <p:spPr>
          <a:xfrm>
            <a:off x="1298190" y="581780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800" b="1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本周工作总结</a:t>
            </a:r>
          </a:p>
        </p:txBody>
      </p:sp>
      <p:grpSp>
        <p:nvGrpSpPr>
          <p:cNvPr id="47" name="组合 38"/>
          <p:cNvGrpSpPr/>
          <p:nvPr/>
        </p:nvGrpSpPr>
        <p:grpSpPr>
          <a:xfrm>
            <a:off x="360304" y="629588"/>
            <a:ext cx="739094" cy="618953"/>
            <a:chOff x="5357811" y="1174089"/>
            <a:chExt cx="1743579" cy="1460165"/>
          </a:xfrm>
        </p:grpSpPr>
        <p:sp>
          <p:nvSpPr>
            <p:cNvPr id="1048630" name="圆角矩形 39"/>
            <p:cNvSpPr/>
            <p:nvPr/>
          </p:nvSpPr>
          <p:spPr>
            <a:xfrm rot="2700000">
              <a:off x="5568043" y="1174089"/>
              <a:ext cx="1383041" cy="1383041"/>
            </a:xfrm>
            <a:prstGeom prst="roundRect">
              <a:avLst>
                <a:gd name="adj" fmla="val 8881"/>
              </a:avLst>
            </a:prstGeom>
            <a:gradFill>
              <a:gsLst>
                <a:gs pos="0">
                  <a:srgbClr val="52B7E1"/>
                </a:gs>
                <a:gs pos="100000">
                  <a:srgbClr val="0371C1"/>
                </a:gs>
              </a:gsLst>
              <a:lin ang="2700000" scaled="0"/>
            </a:gradFill>
            <a:ln>
              <a:noFill/>
            </a:ln>
            <a:effectLst>
              <a:outerShdw blurRad="1016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48631" name="文本框 40"/>
            <p:cNvSpPr txBox="1"/>
            <p:nvPr/>
          </p:nvSpPr>
          <p:spPr>
            <a:xfrm>
              <a:off x="5357811" y="1310005"/>
              <a:ext cx="1743579" cy="13242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30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Aparajita" panose="020B0604020202020204" pitchFamily="34" charset="0"/>
                </a:rPr>
                <a:t>01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Aparajita" panose="020B0604020202020204" pitchFamily="34" charset="0"/>
              </a:endParaRPr>
            </a:p>
          </p:txBody>
        </p:sp>
      </p:grpSp>
      <p:sp>
        <p:nvSpPr>
          <p:cNvPr id="1048632" name="文本框 25"/>
          <p:cNvSpPr txBox="1"/>
          <p:nvPr/>
        </p:nvSpPr>
        <p:spPr>
          <a:xfrm>
            <a:off x="11790680" y="6551295"/>
            <a:ext cx="227965" cy="25209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48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27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平行四边形 14"/>
          <p:cNvSpPr/>
          <p:nvPr/>
        </p:nvSpPr>
        <p:spPr>
          <a:xfrm>
            <a:off x="795973" y="3310794"/>
            <a:ext cx="5896925" cy="3575416"/>
          </a:xfrm>
          <a:prstGeom prst="parallelogram">
            <a:avLst>
              <a:gd name="adj" fmla="val 98828"/>
            </a:avLst>
          </a:prstGeom>
          <a:gradFill>
            <a:gsLst>
              <a:gs pos="0">
                <a:srgbClr val="52B7E1">
                  <a:alpha val="31000"/>
                </a:srgbClr>
              </a:gs>
              <a:gs pos="68000">
                <a:srgbClr val="52B7E1">
                  <a:alpha val="0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636" name="平行四边形 20"/>
          <p:cNvSpPr/>
          <p:nvPr/>
        </p:nvSpPr>
        <p:spPr>
          <a:xfrm flipH="1" flipV="1">
            <a:off x="8388084" y="-807496"/>
            <a:ext cx="6358381" cy="3855205"/>
          </a:xfrm>
          <a:prstGeom prst="parallelogram">
            <a:avLst>
              <a:gd name="adj" fmla="val 98828"/>
            </a:avLst>
          </a:prstGeom>
          <a:gradFill>
            <a:gsLst>
              <a:gs pos="0">
                <a:srgbClr val="52B7E1">
                  <a:alpha val="0"/>
                </a:srgbClr>
              </a:gs>
              <a:gs pos="100000">
                <a:srgbClr val="52B7E1">
                  <a:alpha val="23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637" name="等腰三角形 21"/>
          <p:cNvSpPr/>
          <p:nvPr/>
        </p:nvSpPr>
        <p:spPr>
          <a:xfrm rot="18900000">
            <a:off x="-735222" y="4653517"/>
            <a:ext cx="1470444" cy="1469967"/>
          </a:xfrm>
          <a:prstGeom prst="triangle">
            <a:avLst>
              <a:gd name="adj" fmla="val 100000"/>
            </a:avLst>
          </a:prstGeom>
          <a:gradFill>
            <a:gsLst>
              <a:gs pos="0">
                <a:srgbClr val="52B7E1">
                  <a:alpha val="20000"/>
                </a:srgbClr>
              </a:gs>
              <a:gs pos="87000">
                <a:srgbClr val="52B7E1">
                  <a:alpha val="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51" name="组合 30"/>
          <p:cNvGrpSpPr/>
          <p:nvPr/>
        </p:nvGrpSpPr>
        <p:grpSpPr>
          <a:xfrm>
            <a:off x="-1035330" y="-654700"/>
            <a:ext cx="4779765" cy="2370931"/>
            <a:chOff x="-1189425" y="-751681"/>
            <a:chExt cx="5665297" cy="2810186"/>
          </a:xfrm>
        </p:grpSpPr>
        <p:sp>
          <p:nvSpPr>
            <p:cNvPr id="1048638" name="任意多边形 18"/>
            <p:cNvSpPr/>
            <p:nvPr/>
          </p:nvSpPr>
          <p:spPr>
            <a:xfrm rot="18929308">
              <a:off x="-1021688" y="-751681"/>
              <a:ext cx="4722600" cy="2810186"/>
            </a:xfrm>
            <a:custGeom>
              <a:avLst/>
              <a:gdLst>
                <a:gd name="connsiteX0" fmla="*/ 4722600 w 4722600"/>
                <a:gd name="connsiteY0" fmla="*/ 2810186 h 2810186"/>
                <a:gd name="connsiteX1" fmla="*/ 1138321 w 4722600"/>
                <a:gd name="connsiteY1" fmla="*/ 2810186 h 2810186"/>
                <a:gd name="connsiteX2" fmla="*/ 1073644 w 4722600"/>
                <a:gd name="connsiteY2" fmla="*/ 2803666 h 2810186"/>
                <a:gd name="connsiteX3" fmla="*/ 1058769 w 4722600"/>
                <a:gd name="connsiteY3" fmla="*/ 2799049 h 2810186"/>
                <a:gd name="connsiteX4" fmla="*/ 1048974 w 4722600"/>
                <a:gd name="connsiteY4" fmla="*/ 2798194 h 2810186"/>
                <a:gd name="connsiteX5" fmla="*/ 769316 w 4722600"/>
                <a:gd name="connsiteY5" fmla="*/ 2652453 h 2810186"/>
                <a:gd name="connsiteX6" fmla="*/ 0 w 4722600"/>
                <a:gd name="connsiteY6" fmla="*/ 1896143 h 2810186"/>
                <a:gd name="connsiteX7" fmla="*/ 1864086 w 4722600"/>
                <a:gd name="connsiteY7" fmla="*/ 0 h 2810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22600" h="2810186">
                  <a:moveTo>
                    <a:pt x="4722600" y="2810186"/>
                  </a:moveTo>
                  <a:lnTo>
                    <a:pt x="1138321" y="2810186"/>
                  </a:lnTo>
                  <a:cubicBezTo>
                    <a:pt x="1116166" y="2810186"/>
                    <a:pt x="1094535" y="2807941"/>
                    <a:pt x="1073644" y="2803666"/>
                  </a:cubicBezTo>
                  <a:lnTo>
                    <a:pt x="1058769" y="2799049"/>
                  </a:lnTo>
                  <a:lnTo>
                    <a:pt x="1048974" y="2798194"/>
                  </a:lnTo>
                  <a:cubicBezTo>
                    <a:pt x="946805" y="2779315"/>
                    <a:pt x="848984" y="2730774"/>
                    <a:pt x="769316" y="2652453"/>
                  </a:cubicBezTo>
                  <a:lnTo>
                    <a:pt x="0" y="1896143"/>
                  </a:lnTo>
                  <a:lnTo>
                    <a:pt x="18640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317500" dist="1016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39" name="任意多边形 19"/>
            <p:cNvSpPr/>
            <p:nvPr/>
          </p:nvSpPr>
          <p:spPr>
            <a:xfrm rot="18929308">
              <a:off x="1954320" y="-580685"/>
              <a:ext cx="2521552" cy="1709822"/>
            </a:xfrm>
            <a:custGeom>
              <a:avLst/>
              <a:gdLst>
                <a:gd name="connsiteX0" fmla="*/ 782325 w 2521552"/>
                <a:gd name="connsiteY0" fmla="*/ 0 h 1709822"/>
                <a:gd name="connsiteX1" fmla="*/ 2521552 w 2521552"/>
                <a:gd name="connsiteY1" fmla="*/ 1709822 h 1709822"/>
                <a:gd name="connsiteX2" fmla="*/ 1138321 w 2521552"/>
                <a:gd name="connsiteY2" fmla="*/ 1709822 h 1709822"/>
                <a:gd name="connsiteX3" fmla="*/ 1073644 w 2521552"/>
                <a:gd name="connsiteY3" fmla="*/ 1703302 h 1709822"/>
                <a:gd name="connsiteX4" fmla="*/ 1058769 w 2521552"/>
                <a:gd name="connsiteY4" fmla="*/ 1698685 h 1709822"/>
                <a:gd name="connsiteX5" fmla="*/ 1048974 w 2521552"/>
                <a:gd name="connsiteY5" fmla="*/ 1697830 h 1709822"/>
                <a:gd name="connsiteX6" fmla="*/ 769316 w 2521552"/>
                <a:gd name="connsiteY6" fmla="*/ 1552089 h 1709822"/>
                <a:gd name="connsiteX7" fmla="*/ 0 w 2521552"/>
                <a:gd name="connsiteY7" fmla="*/ 795779 h 1709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21552" h="1709822">
                  <a:moveTo>
                    <a:pt x="782325" y="0"/>
                  </a:moveTo>
                  <a:lnTo>
                    <a:pt x="2521552" y="1709822"/>
                  </a:lnTo>
                  <a:lnTo>
                    <a:pt x="1138321" y="1709822"/>
                  </a:lnTo>
                  <a:cubicBezTo>
                    <a:pt x="1116166" y="1709822"/>
                    <a:pt x="1094535" y="1707577"/>
                    <a:pt x="1073644" y="1703302"/>
                  </a:cubicBezTo>
                  <a:lnTo>
                    <a:pt x="1058769" y="1698685"/>
                  </a:lnTo>
                  <a:lnTo>
                    <a:pt x="1048974" y="1697830"/>
                  </a:lnTo>
                  <a:cubicBezTo>
                    <a:pt x="946805" y="1678951"/>
                    <a:pt x="848984" y="1630410"/>
                    <a:pt x="769316" y="1552089"/>
                  </a:cubicBezTo>
                  <a:lnTo>
                    <a:pt x="0" y="795779"/>
                  </a:lnTo>
                  <a:close/>
                </a:path>
              </a:pathLst>
            </a:custGeom>
            <a:gradFill>
              <a:gsLst>
                <a:gs pos="0">
                  <a:srgbClr val="52B7E1">
                    <a:alpha val="0"/>
                  </a:srgbClr>
                </a:gs>
                <a:gs pos="100000">
                  <a:srgbClr val="52B7E1">
                    <a:alpha val="66000"/>
                  </a:srgbClr>
                </a:gs>
              </a:gsLst>
              <a:lin ang="3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40" name="任意多边形 22"/>
            <p:cNvSpPr/>
            <p:nvPr/>
          </p:nvSpPr>
          <p:spPr>
            <a:xfrm rot="18929308">
              <a:off x="-885488" y="-665604"/>
              <a:ext cx="4135668" cy="2469504"/>
            </a:xfrm>
            <a:custGeom>
              <a:avLst/>
              <a:gdLst>
                <a:gd name="connsiteX0" fmla="*/ 1623695 w 4135668"/>
                <a:gd name="connsiteY0" fmla="*/ 0 h 2469504"/>
                <a:gd name="connsiteX1" fmla="*/ 4135668 w 4135668"/>
                <a:gd name="connsiteY1" fmla="*/ 2469504 h 2469504"/>
                <a:gd name="connsiteX2" fmla="*/ 1040511 w 4135668"/>
                <a:gd name="connsiteY2" fmla="*/ 2469504 h 2469504"/>
                <a:gd name="connsiteX3" fmla="*/ 975834 w 4135668"/>
                <a:gd name="connsiteY3" fmla="*/ 2462984 h 2469504"/>
                <a:gd name="connsiteX4" fmla="*/ 960959 w 4135668"/>
                <a:gd name="connsiteY4" fmla="*/ 2458367 h 2469504"/>
                <a:gd name="connsiteX5" fmla="*/ 951164 w 4135668"/>
                <a:gd name="connsiteY5" fmla="*/ 2457512 h 2469504"/>
                <a:gd name="connsiteX6" fmla="*/ 671506 w 4135668"/>
                <a:gd name="connsiteY6" fmla="*/ 2311771 h 2469504"/>
                <a:gd name="connsiteX7" fmla="*/ 0 w 4135668"/>
                <a:gd name="connsiteY7" fmla="*/ 1651618 h 2469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35668" h="2469504">
                  <a:moveTo>
                    <a:pt x="1623695" y="0"/>
                  </a:moveTo>
                  <a:lnTo>
                    <a:pt x="4135668" y="2469504"/>
                  </a:lnTo>
                  <a:lnTo>
                    <a:pt x="1040511" y="2469504"/>
                  </a:lnTo>
                  <a:cubicBezTo>
                    <a:pt x="1018356" y="2469504"/>
                    <a:pt x="996725" y="2467259"/>
                    <a:pt x="975834" y="2462984"/>
                  </a:cubicBezTo>
                  <a:lnTo>
                    <a:pt x="960959" y="2458367"/>
                  </a:lnTo>
                  <a:lnTo>
                    <a:pt x="951164" y="2457512"/>
                  </a:lnTo>
                  <a:cubicBezTo>
                    <a:pt x="848995" y="2438633"/>
                    <a:pt x="751174" y="2390092"/>
                    <a:pt x="671506" y="2311771"/>
                  </a:cubicBezTo>
                  <a:lnTo>
                    <a:pt x="0" y="1651618"/>
                  </a:lnTo>
                  <a:close/>
                </a:path>
              </a:pathLst>
            </a:custGeom>
            <a:gradFill>
              <a:gsLst>
                <a:gs pos="0">
                  <a:srgbClr val="52B7E1"/>
                </a:gs>
                <a:gs pos="100000">
                  <a:srgbClr val="0371C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41" name="平行四边形 23"/>
            <p:cNvSpPr/>
            <p:nvPr/>
          </p:nvSpPr>
          <p:spPr>
            <a:xfrm>
              <a:off x="-1189425" y="0"/>
              <a:ext cx="3706393" cy="1767742"/>
            </a:xfrm>
            <a:prstGeom prst="parallelogram">
              <a:avLst>
                <a:gd name="adj" fmla="val 98828"/>
              </a:avLst>
            </a:prstGeom>
            <a:gradFill>
              <a:gsLst>
                <a:gs pos="0">
                  <a:srgbClr val="52B7E1">
                    <a:alpha val="3000"/>
                  </a:srgbClr>
                </a:gs>
                <a:gs pos="100000">
                  <a:srgbClr val="52B7E1">
                    <a:alpha val="66000"/>
                  </a:srgbClr>
                </a:gs>
              </a:gsLst>
              <a:lin ang="3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42" name="平行四边形 24"/>
            <p:cNvSpPr/>
            <p:nvPr/>
          </p:nvSpPr>
          <p:spPr>
            <a:xfrm>
              <a:off x="1116082" y="0"/>
              <a:ext cx="1821725" cy="1057469"/>
            </a:xfrm>
            <a:prstGeom prst="parallelogram">
              <a:avLst>
                <a:gd name="adj" fmla="val 98596"/>
              </a:avLst>
            </a:prstGeom>
            <a:gradFill>
              <a:gsLst>
                <a:gs pos="0">
                  <a:srgbClr val="52B7E1">
                    <a:alpha val="0"/>
                  </a:srgbClr>
                </a:gs>
                <a:gs pos="100000">
                  <a:srgbClr val="52B7E1">
                    <a:alpha val="66000"/>
                  </a:srgbClr>
                </a:gs>
              </a:gsLst>
              <a:lin ang="3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48643" name="平行四边形 25"/>
          <p:cNvSpPr/>
          <p:nvPr/>
        </p:nvSpPr>
        <p:spPr>
          <a:xfrm flipH="1" flipV="1">
            <a:off x="9857285" y="891040"/>
            <a:ext cx="4411918" cy="2675028"/>
          </a:xfrm>
          <a:prstGeom prst="parallelogram">
            <a:avLst>
              <a:gd name="adj" fmla="val 98828"/>
            </a:avLst>
          </a:prstGeom>
          <a:gradFill>
            <a:gsLst>
              <a:gs pos="0">
                <a:srgbClr val="52B7E1">
                  <a:alpha val="0"/>
                </a:srgbClr>
              </a:gs>
              <a:gs pos="100000">
                <a:srgbClr val="52B7E1">
                  <a:alpha val="23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52" name="组合 31"/>
          <p:cNvGrpSpPr/>
          <p:nvPr/>
        </p:nvGrpSpPr>
        <p:grpSpPr>
          <a:xfrm>
            <a:off x="7108865" y="4857750"/>
            <a:ext cx="5083135" cy="5628446"/>
            <a:chOff x="6004577" y="4432300"/>
            <a:chExt cx="6187424" cy="6851201"/>
          </a:xfrm>
        </p:grpSpPr>
        <p:sp>
          <p:nvSpPr>
            <p:cNvPr id="1048644" name="任意多边形 15"/>
            <p:cNvSpPr/>
            <p:nvPr/>
          </p:nvSpPr>
          <p:spPr>
            <a:xfrm>
              <a:off x="6004577" y="5487025"/>
              <a:ext cx="2383507" cy="4386303"/>
            </a:xfrm>
            <a:custGeom>
              <a:avLst/>
              <a:gdLst>
                <a:gd name="connsiteX0" fmla="*/ 121952 w 2334715"/>
                <a:gd name="connsiteY0" fmla="*/ 4295267 h 4296512"/>
                <a:gd name="connsiteX1" fmla="*/ 134826 w 2334715"/>
                <a:gd name="connsiteY1" fmla="*/ 4295267 h 4296512"/>
                <a:gd name="connsiteX2" fmla="*/ 128072 w 2334715"/>
                <a:gd name="connsiteY2" fmla="*/ 4296512 h 4296512"/>
                <a:gd name="connsiteX3" fmla="*/ 1850698 w 2334715"/>
                <a:gd name="connsiteY3" fmla="*/ 0 h 4296512"/>
                <a:gd name="connsiteX4" fmla="*/ 2334715 w 2334715"/>
                <a:gd name="connsiteY4" fmla="*/ 0 h 4296512"/>
                <a:gd name="connsiteX5" fmla="*/ 2334715 w 2334715"/>
                <a:gd name="connsiteY5" fmla="*/ 1374689 h 4296512"/>
                <a:gd name="connsiteX6" fmla="*/ 0 w 2334715"/>
                <a:gd name="connsiteY6" fmla="*/ 1374689 h 4296512"/>
                <a:gd name="connsiteX7" fmla="*/ 1031578 w 2334715"/>
                <a:gd name="connsiteY7" fmla="*/ 365734 h 4296512"/>
                <a:gd name="connsiteX8" fmla="*/ 1072103 w 2334715"/>
                <a:gd name="connsiteY8" fmla="*/ 321311 h 4296512"/>
                <a:gd name="connsiteX9" fmla="*/ 1138067 w 2334715"/>
                <a:gd name="connsiteY9" fmla="*/ 261581 h 4296512"/>
                <a:gd name="connsiteX10" fmla="*/ 1154207 w 2334715"/>
                <a:gd name="connsiteY10" fmla="*/ 245794 h 4296512"/>
                <a:gd name="connsiteX11" fmla="*/ 1172832 w 2334715"/>
                <a:gd name="connsiteY11" fmla="*/ 233717 h 4296512"/>
                <a:gd name="connsiteX12" fmla="*/ 1235062 w 2334715"/>
                <a:gd name="connsiteY12" fmla="*/ 187355 h 4296512"/>
                <a:gd name="connsiteX13" fmla="*/ 1850698 w 2334715"/>
                <a:gd name="connsiteY13" fmla="*/ 0 h 4296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34715" h="4296512">
                  <a:moveTo>
                    <a:pt x="121952" y="4295267"/>
                  </a:moveTo>
                  <a:lnTo>
                    <a:pt x="134826" y="4295267"/>
                  </a:lnTo>
                  <a:lnTo>
                    <a:pt x="128072" y="4296512"/>
                  </a:lnTo>
                  <a:close/>
                  <a:moveTo>
                    <a:pt x="1850698" y="0"/>
                  </a:moveTo>
                  <a:lnTo>
                    <a:pt x="2334715" y="0"/>
                  </a:lnTo>
                  <a:lnTo>
                    <a:pt x="2334715" y="1374689"/>
                  </a:lnTo>
                  <a:lnTo>
                    <a:pt x="0" y="1374689"/>
                  </a:lnTo>
                  <a:lnTo>
                    <a:pt x="1031578" y="365734"/>
                  </a:lnTo>
                  <a:lnTo>
                    <a:pt x="1072103" y="321311"/>
                  </a:lnTo>
                  <a:lnTo>
                    <a:pt x="1138067" y="261581"/>
                  </a:lnTo>
                  <a:lnTo>
                    <a:pt x="1154207" y="245794"/>
                  </a:lnTo>
                  <a:lnTo>
                    <a:pt x="1172832" y="233717"/>
                  </a:lnTo>
                  <a:lnTo>
                    <a:pt x="1235062" y="187355"/>
                  </a:lnTo>
                  <a:cubicBezTo>
                    <a:pt x="1410799" y="69069"/>
                    <a:pt x="1622653" y="0"/>
                    <a:pt x="1850698" y="0"/>
                  </a:cubicBezTo>
                  <a:close/>
                </a:path>
              </a:pathLst>
            </a:custGeom>
            <a:gradFill>
              <a:gsLst>
                <a:gs pos="0">
                  <a:srgbClr val="52B7E1"/>
                </a:gs>
                <a:gs pos="100000">
                  <a:srgbClr val="52B7E1">
                    <a:alpha val="0"/>
                  </a:srgb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45" name="任意多边形 16"/>
            <p:cNvSpPr/>
            <p:nvPr/>
          </p:nvSpPr>
          <p:spPr>
            <a:xfrm>
              <a:off x="6692900" y="4432300"/>
              <a:ext cx="5499100" cy="6466174"/>
            </a:xfrm>
            <a:custGeom>
              <a:avLst/>
              <a:gdLst>
                <a:gd name="connsiteX0" fmla="*/ 575058 w 5478734"/>
                <a:gd name="connsiteY0" fmla="*/ 6464300 h 6466174"/>
                <a:gd name="connsiteX1" fmla="*/ 594362 w 5478734"/>
                <a:gd name="connsiteY1" fmla="*/ 6464300 h 6466174"/>
                <a:gd name="connsiteX2" fmla="*/ 584235 w 5478734"/>
                <a:gd name="connsiteY2" fmla="*/ 6466174 h 6466174"/>
                <a:gd name="connsiteX3" fmla="*/ 3167156 w 5478734"/>
                <a:gd name="connsiteY3" fmla="*/ 0 h 6466174"/>
                <a:gd name="connsiteX4" fmla="*/ 5364256 w 5478734"/>
                <a:gd name="connsiteY4" fmla="*/ 0 h 6466174"/>
                <a:gd name="connsiteX5" fmla="*/ 5478734 w 5478734"/>
                <a:gd name="connsiteY5" fmla="*/ 5781 h 6466174"/>
                <a:gd name="connsiteX6" fmla="*/ 5478734 w 5478734"/>
                <a:gd name="connsiteY6" fmla="*/ 2453909 h 6466174"/>
                <a:gd name="connsiteX7" fmla="*/ 0 w 5478734"/>
                <a:gd name="connsiteY7" fmla="*/ 2453909 h 6466174"/>
                <a:gd name="connsiteX8" fmla="*/ 1938960 w 5478734"/>
                <a:gd name="connsiteY8" fmla="*/ 550423 h 6466174"/>
                <a:gd name="connsiteX9" fmla="*/ 1999723 w 5478734"/>
                <a:gd name="connsiteY9" fmla="*/ 483567 h 6466174"/>
                <a:gd name="connsiteX10" fmla="*/ 2098631 w 5478734"/>
                <a:gd name="connsiteY10" fmla="*/ 393674 h 6466174"/>
                <a:gd name="connsiteX11" fmla="*/ 2122832 w 5478734"/>
                <a:gd name="connsiteY11" fmla="*/ 369915 h 6466174"/>
                <a:gd name="connsiteX12" fmla="*/ 2150757 w 5478734"/>
                <a:gd name="connsiteY12" fmla="*/ 351740 h 6466174"/>
                <a:gd name="connsiteX13" fmla="*/ 2244066 w 5478734"/>
                <a:gd name="connsiteY13" fmla="*/ 281965 h 6466174"/>
                <a:gd name="connsiteX14" fmla="*/ 3167156 w 5478734"/>
                <a:gd name="connsiteY14" fmla="*/ 0 h 6466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478734" h="6466174">
                  <a:moveTo>
                    <a:pt x="575058" y="6464300"/>
                  </a:moveTo>
                  <a:lnTo>
                    <a:pt x="594362" y="6464300"/>
                  </a:lnTo>
                  <a:lnTo>
                    <a:pt x="584235" y="6466174"/>
                  </a:lnTo>
                  <a:close/>
                  <a:moveTo>
                    <a:pt x="3167156" y="0"/>
                  </a:moveTo>
                  <a:lnTo>
                    <a:pt x="5364256" y="0"/>
                  </a:lnTo>
                  <a:lnTo>
                    <a:pt x="5478734" y="5781"/>
                  </a:lnTo>
                  <a:lnTo>
                    <a:pt x="5478734" y="2453909"/>
                  </a:lnTo>
                  <a:lnTo>
                    <a:pt x="0" y="2453909"/>
                  </a:lnTo>
                  <a:lnTo>
                    <a:pt x="1938960" y="550423"/>
                  </a:lnTo>
                  <a:lnTo>
                    <a:pt x="1999723" y="483567"/>
                  </a:lnTo>
                  <a:lnTo>
                    <a:pt x="2098631" y="393674"/>
                  </a:lnTo>
                  <a:lnTo>
                    <a:pt x="2122832" y="369915"/>
                  </a:lnTo>
                  <a:lnTo>
                    <a:pt x="2150757" y="351740"/>
                  </a:lnTo>
                  <a:lnTo>
                    <a:pt x="2244066" y="281965"/>
                  </a:lnTo>
                  <a:cubicBezTo>
                    <a:pt x="2507568" y="103947"/>
                    <a:pt x="2825223" y="0"/>
                    <a:pt x="316715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317500" dist="101600" dir="16200000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46" name="任意多边形 17"/>
            <p:cNvSpPr/>
            <p:nvPr/>
          </p:nvSpPr>
          <p:spPr>
            <a:xfrm>
              <a:off x="7210399" y="4817327"/>
              <a:ext cx="4981602" cy="6466174"/>
            </a:xfrm>
            <a:custGeom>
              <a:avLst/>
              <a:gdLst>
                <a:gd name="connsiteX0" fmla="*/ 183535 w 4981602"/>
                <a:gd name="connsiteY0" fmla="*/ 6464300 h 6466174"/>
                <a:gd name="connsiteX1" fmla="*/ 202911 w 4981602"/>
                <a:gd name="connsiteY1" fmla="*/ 6464300 h 6466174"/>
                <a:gd name="connsiteX2" fmla="*/ 192746 w 4981602"/>
                <a:gd name="connsiteY2" fmla="*/ 6466174 h 6466174"/>
                <a:gd name="connsiteX3" fmla="*/ 2785268 w 4981602"/>
                <a:gd name="connsiteY3" fmla="*/ 0 h 6466174"/>
                <a:gd name="connsiteX4" fmla="*/ 4981602 w 4981602"/>
                <a:gd name="connsiteY4" fmla="*/ 0 h 6466174"/>
                <a:gd name="connsiteX5" fmla="*/ 4981602 w 4981602"/>
                <a:gd name="connsiteY5" fmla="*/ 2068882 h 6466174"/>
                <a:gd name="connsiteX6" fmla="*/ 0 w 4981602"/>
                <a:gd name="connsiteY6" fmla="*/ 2068882 h 6466174"/>
                <a:gd name="connsiteX7" fmla="*/ 1552507 w 4981602"/>
                <a:gd name="connsiteY7" fmla="*/ 550423 h 6466174"/>
                <a:gd name="connsiteX8" fmla="*/ 1613496 w 4981602"/>
                <a:gd name="connsiteY8" fmla="*/ 483567 h 6466174"/>
                <a:gd name="connsiteX9" fmla="*/ 1712771 w 4981602"/>
                <a:gd name="connsiteY9" fmla="*/ 393674 h 6466174"/>
                <a:gd name="connsiteX10" fmla="*/ 1737062 w 4981602"/>
                <a:gd name="connsiteY10" fmla="*/ 369915 h 6466174"/>
                <a:gd name="connsiteX11" fmla="*/ 1765091 w 4981602"/>
                <a:gd name="connsiteY11" fmla="*/ 351740 h 6466174"/>
                <a:gd name="connsiteX12" fmla="*/ 1858747 w 4981602"/>
                <a:gd name="connsiteY12" fmla="*/ 281965 h 6466174"/>
                <a:gd name="connsiteX13" fmla="*/ 2785268 w 4981602"/>
                <a:gd name="connsiteY13" fmla="*/ 0 h 6466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81602" h="6466174">
                  <a:moveTo>
                    <a:pt x="183535" y="6464300"/>
                  </a:moveTo>
                  <a:lnTo>
                    <a:pt x="202911" y="6464300"/>
                  </a:lnTo>
                  <a:lnTo>
                    <a:pt x="192746" y="6466174"/>
                  </a:lnTo>
                  <a:close/>
                  <a:moveTo>
                    <a:pt x="2785268" y="0"/>
                  </a:moveTo>
                  <a:lnTo>
                    <a:pt x="4981602" y="0"/>
                  </a:lnTo>
                  <a:lnTo>
                    <a:pt x="4981602" y="2068882"/>
                  </a:lnTo>
                  <a:lnTo>
                    <a:pt x="0" y="2068882"/>
                  </a:lnTo>
                  <a:lnTo>
                    <a:pt x="1552507" y="550423"/>
                  </a:lnTo>
                  <a:lnTo>
                    <a:pt x="1613496" y="483567"/>
                  </a:lnTo>
                  <a:lnTo>
                    <a:pt x="1712771" y="393674"/>
                  </a:lnTo>
                  <a:lnTo>
                    <a:pt x="1737062" y="369915"/>
                  </a:lnTo>
                  <a:lnTo>
                    <a:pt x="1765091" y="351740"/>
                  </a:lnTo>
                  <a:lnTo>
                    <a:pt x="1858747" y="281965"/>
                  </a:lnTo>
                  <a:cubicBezTo>
                    <a:pt x="2123228" y="103947"/>
                    <a:pt x="2442064" y="0"/>
                    <a:pt x="2785268" y="0"/>
                  </a:cubicBezTo>
                  <a:close/>
                </a:path>
              </a:pathLst>
            </a:custGeom>
            <a:gradFill>
              <a:gsLst>
                <a:gs pos="0">
                  <a:srgbClr val="52B7E1"/>
                </a:gs>
                <a:gs pos="100000">
                  <a:srgbClr val="0371C1"/>
                </a:gs>
              </a:gsLst>
              <a:lin ang="12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47" name="平行四边形 26"/>
            <p:cNvSpPr/>
            <p:nvPr/>
          </p:nvSpPr>
          <p:spPr>
            <a:xfrm flipH="1" flipV="1">
              <a:off x="7368777" y="4817327"/>
              <a:ext cx="4411918" cy="2675028"/>
            </a:xfrm>
            <a:prstGeom prst="parallelogram">
              <a:avLst>
                <a:gd name="adj" fmla="val 98828"/>
              </a:avLst>
            </a:prstGeom>
            <a:gradFill>
              <a:gsLst>
                <a:gs pos="0">
                  <a:srgbClr val="52B7E1">
                    <a:alpha val="0"/>
                  </a:srgbClr>
                </a:gs>
                <a:gs pos="100000">
                  <a:srgbClr val="52B7E1">
                    <a:alpha val="23000"/>
                  </a:srgb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48" name="任意多边形 28"/>
            <p:cNvSpPr/>
            <p:nvPr/>
          </p:nvSpPr>
          <p:spPr>
            <a:xfrm>
              <a:off x="9857285" y="5521222"/>
              <a:ext cx="2334715" cy="4296512"/>
            </a:xfrm>
            <a:custGeom>
              <a:avLst/>
              <a:gdLst>
                <a:gd name="connsiteX0" fmla="*/ 121952 w 2334715"/>
                <a:gd name="connsiteY0" fmla="*/ 4295267 h 4296512"/>
                <a:gd name="connsiteX1" fmla="*/ 134826 w 2334715"/>
                <a:gd name="connsiteY1" fmla="*/ 4295267 h 4296512"/>
                <a:gd name="connsiteX2" fmla="*/ 128072 w 2334715"/>
                <a:gd name="connsiteY2" fmla="*/ 4296512 h 4296512"/>
                <a:gd name="connsiteX3" fmla="*/ 1850698 w 2334715"/>
                <a:gd name="connsiteY3" fmla="*/ 0 h 4296512"/>
                <a:gd name="connsiteX4" fmla="*/ 2334715 w 2334715"/>
                <a:gd name="connsiteY4" fmla="*/ 0 h 4296512"/>
                <a:gd name="connsiteX5" fmla="*/ 2334715 w 2334715"/>
                <a:gd name="connsiteY5" fmla="*/ 1374689 h 4296512"/>
                <a:gd name="connsiteX6" fmla="*/ 0 w 2334715"/>
                <a:gd name="connsiteY6" fmla="*/ 1374689 h 4296512"/>
                <a:gd name="connsiteX7" fmla="*/ 1031578 w 2334715"/>
                <a:gd name="connsiteY7" fmla="*/ 365734 h 4296512"/>
                <a:gd name="connsiteX8" fmla="*/ 1072103 w 2334715"/>
                <a:gd name="connsiteY8" fmla="*/ 321311 h 4296512"/>
                <a:gd name="connsiteX9" fmla="*/ 1138067 w 2334715"/>
                <a:gd name="connsiteY9" fmla="*/ 261581 h 4296512"/>
                <a:gd name="connsiteX10" fmla="*/ 1154207 w 2334715"/>
                <a:gd name="connsiteY10" fmla="*/ 245794 h 4296512"/>
                <a:gd name="connsiteX11" fmla="*/ 1172832 w 2334715"/>
                <a:gd name="connsiteY11" fmla="*/ 233717 h 4296512"/>
                <a:gd name="connsiteX12" fmla="*/ 1235062 w 2334715"/>
                <a:gd name="connsiteY12" fmla="*/ 187355 h 4296512"/>
                <a:gd name="connsiteX13" fmla="*/ 1850698 w 2334715"/>
                <a:gd name="connsiteY13" fmla="*/ 0 h 4296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34715" h="4296512">
                  <a:moveTo>
                    <a:pt x="121952" y="4295267"/>
                  </a:moveTo>
                  <a:lnTo>
                    <a:pt x="134826" y="4295267"/>
                  </a:lnTo>
                  <a:lnTo>
                    <a:pt x="128072" y="4296512"/>
                  </a:lnTo>
                  <a:close/>
                  <a:moveTo>
                    <a:pt x="1850698" y="0"/>
                  </a:moveTo>
                  <a:lnTo>
                    <a:pt x="2334715" y="0"/>
                  </a:lnTo>
                  <a:lnTo>
                    <a:pt x="2334715" y="1374689"/>
                  </a:lnTo>
                  <a:lnTo>
                    <a:pt x="0" y="1374689"/>
                  </a:lnTo>
                  <a:lnTo>
                    <a:pt x="1031578" y="365734"/>
                  </a:lnTo>
                  <a:lnTo>
                    <a:pt x="1072103" y="321311"/>
                  </a:lnTo>
                  <a:lnTo>
                    <a:pt x="1138067" y="261581"/>
                  </a:lnTo>
                  <a:lnTo>
                    <a:pt x="1154207" y="245794"/>
                  </a:lnTo>
                  <a:lnTo>
                    <a:pt x="1172832" y="233717"/>
                  </a:lnTo>
                  <a:lnTo>
                    <a:pt x="1235062" y="187355"/>
                  </a:lnTo>
                  <a:cubicBezTo>
                    <a:pt x="1410799" y="69069"/>
                    <a:pt x="1622653" y="0"/>
                    <a:pt x="1850698" y="0"/>
                  </a:cubicBezTo>
                  <a:close/>
                </a:path>
              </a:pathLst>
            </a:custGeom>
            <a:gradFill>
              <a:gsLst>
                <a:gs pos="1000">
                  <a:srgbClr val="52B7E1">
                    <a:alpha val="60000"/>
                  </a:srgbClr>
                </a:gs>
                <a:gs pos="100000">
                  <a:srgbClr val="52B7E1">
                    <a:alpha val="0"/>
                  </a:srgbClr>
                </a:gs>
              </a:gsLst>
              <a:lin ang="21594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8649" name="等腰三角形 29"/>
            <p:cNvSpPr/>
            <p:nvPr/>
          </p:nvSpPr>
          <p:spPr>
            <a:xfrm>
              <a:off x="10621108" y="5315828"/>
              <a:ext cx="1570892" cy="1570382"/>
            </a:xfrm>
            <a:prstGeom prst="triangle">
              <a:avLst>
                <a:gd name="adj" fmla="val 100000"/>
              </a:avLst>
            </a:prstGeom>
            <a:gradFill>
              <a:gsLst>
                <a:gs pos="11000">
                  <a:srgbClr val="0371C1"/>
                </a:gs>
                <a:gs pos="100000">
                  <a:srgbClr val="52B7E1">
                    <a:alpha val="74000"/>
                  </a:srgb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48650" name="文本框 34"/>
          <p:cNvSpPr txBox="1"/>
          <p:nvPr/>
        </p:nvSpPr>
        <p:spPr>
          <a:xfrm>
            <a:off x="3892062" y="2979877"/>
            <a:ext cx="4407876" cy="959045"/>
          </a:xfrm>
          <a:prstGeom prst="rect">
            <a:avLst/>
          </a:prstGeom>
          <a:noFill/>
          <a:scene3d>
            <a:camera prst="perspectiveRight"/>
            <a:lightRig rig="threePt" dir="t"/>
          </a:scene3d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下周工作安排</a:t>
            </a:r>
          </a:p>
        </p:txBody>
      </p:sp>
      <p:sp>
        <p:nvSpPr>
          <p:cNvPr id="1048651" name="矩形 35"/>
          <p:cNvSpPr/>
          <p:nvPr/>
        </p:nvSpPr>
        <p:spPr>
          <a:xfrm>
            <a:off x="5902012" y="4149418"/>
            <a:ext cx="387976" cy="79048"/>
          </a:xfrm>
          <a:prstGeom prst="rect">
            <a:avLst/>
          </a:prstGeom>
          <a:gradFill>
            <a:gsLst>
              <a:gs pos="0">
                <a:srgbClr val="52B7E1"/>
              </a:gs>
              <a:gs pos="100000">
                <a:srgbClr val="0371C1"/>
              </a:gs>
            </a:gsLst>
            <a:lin ang="2700000" scaled="0"/>
          </a:gradFill>
          <a:ln>
            <a:noFill/>
          </a:ln>
          <a:effectLst>
            <a:outerShdw blurRad="1270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3" name="组合 36"/>
          <p:cNvGrpSpPr/>
          <p:nvPr/>
        </p:nvGrpSpPr>
        <p:grpSpPr>
          <a:xfrm>
            <a:off x="5442436" y="1463041"/>
            <a:ext cx="1310428" cy="1039454"/>
            <a:chOff x="5390496" y="1174089"/>
            <a:chExt cx="1743579" cy="1383041"/>
          </a:xfrm>
        </p:grpSpPr>
        <p:sp>
          <p:nvSpPr>
            <p:cNvPr id="1048652" name="圆角矩形 37"/>
            <p:cNvSpPr/>
            <p:nvPr/>
          </p:nvSpPr>
          <p:spPr>
            <a:xfrm rot="2700000">
              <a:off x="5568043" y="1174089"/>
              <a:ext cx="1383041" cy="1383041"/>
            </a:xfrm>
            <a:prstGeom prst="roundRect">
              <a:avLst>
                <a:gd name="adj" fmla="val 8881"/>
              </a:avLst>
            </a:prstGeom>
            <a:gradFill>
              <a:gsLst>
                <a:gs pos="0">
                  <a:srgbClr val="52B7E1"/>
                </a:gs>
                <a:gs pos="100000">
                  <a:srgbClr val="0371C1"/>
                </a:gs>
              </a:gsLst>
              <a:lin ang="2700000" scaled="0"/>
            </a:gradFill>
            <a:ln>
              <a:noFill/>
            </a:ln>
            <a:effectLst>
              <a:outerShdw blurRad="1016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48653" name="文本框 38"/>
            <p:cNvSpPr txBox="1"/>
            <p:nvPr/>
          </p:nvSpPr>
          <p:spPr>
            <a:xfrm>
              <a:off x="5390496" y="1408060"/>
              <a:ext cx="1743579" cy="11017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30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Aparajita" panose="020B0604020202020204" pitchFamily="34" charset="0"/>
                </a:rPr>
                <a:t>02</a:t>
              </a:r>
              <a:endPara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Aparajita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750"/>
                                        <p:tgtEl>
                                          <p:spTgt spid="1048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750"/>
                                        <p:tgtEl>
                                          <p:spTgt spid="1048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750"/>
                                        <p:tgtEl>
                                          <p:spTgt spid="1048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750"/>
                                        <p:tgtEl>
                                          <p:spTgt spid="1048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1" presetClass="entr" presetSubtype="0" fill="hold" grpId="0" nodeType="withEffect">
                                  <p:stCondLst>
                                    <p:cond delay="1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750" tmFilter="0,0; .5, 1; 1, 1"/>
                                        <p:tgtEl>
                                          <p:spTgt spid="1048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37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1" dur="500"/>
                                        <p:tgtEl>
                                          <p:spTgt spid="1048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35" grpId="0" bldLvl="0" animBg="1"/>
      <p:bldP spid="1048636" grpId="0" bldLvl="0" animBg="1"/>
      <p:bldP spid="1048637" grpId="0" bldLvl="0" animBg="1"/>
      <p:bldP spid="1048643" grpId="0" bldLvl="0" animBg="1"/>
      <p:bldP spid="1048650" grpId="0"/>
      <p:bldP spid="1048651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6" name="矩形 4"/>
          <p:cNvSpPr/>
          <p:nvPr/>
        </p:nvSpPr>
        <p:spPr>
          <a:xfrm>
            <a:off x="744855" y="1336675"/>
            <a:ext cx="10793095" cy="4860290"/>
          </a:xfrm>
          <a:prstGeom prst="rect">
            <a:avLst/>
          </a:prstGeom>
          <a:solidFill>
            <a:schemeClr val="bg1"/>
          </a:solidFill>
          <a:ln w="28575">
            <a:noFill/>
          </a:ln>
          <a:effectLst>
            <a:outerShdw blurRad="190500" dist="635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48657" name="文本框 7"/>
          <p:cNvSpPr txBox="1"/>
          <p:nvPr/>
        </p:nvSpPr>
        <p:spPr>
          <a:xfrm>
            <a:off x="1010602" y="1637607"/>
            <a:ext cx="10170795" cy="4097655"/>
          </a:xfrm>
          <a:prstGeom prst="rect">
            <a:avLst/>
          </a:prstGeom>
          <a:noFill/>
          <a:effectLst/>
        </p:spPr>
        <p:txBody>
          <a:bodyPr wrap="square" rtlCol="0">
            <a:noAutofit/>
          </a:bodyPr>
          <a:lstStyle/>
          <a:p>
            <a:pPr>
              <a:lnSpc>
                <a:spcPct val="130000"/>
              </a:lnSpc>
            </a:pPr>
            <a:r>
              <a:rPr lang="en-US" altLang="zh-CN" sz="2400" dirty="0">
                <a:solidFill>
                  <a:schemeClr val="tx1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1</a:t>
            </a:r>
            <a:r>
              <a:rPr lang="zh-CN" altLang="en-US" sz="2400" dirty="0">
                <a:solidFill>
                  <a:schemeClr val="tx1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、筹备</a:t>
            </a:r>
            <a:r>
              <a:rPr lang="en-US" altLang="zh-CN" sz="2400" dirty="0">
                <a:solidFill>
                  <a:schemeClr val="tx1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2025</a:t>
            </a:r>
            <a:r>
              <a:rPr lang="zh-CN" altLang="en-US" sz="2400" dirty="0">
                <a:solidFill>
                  <a:schemeClr val="tx1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年度第三期实习律师面试考核。</a:t>
            </a:r>
          </a:p>
          <a:p>
            <a:pPr>
              <a:lnSpc>
                <a:spcPct val="130000"/>
              </a:lnSpc>
            </a:pPr>
            <a:r>
              <a:rPr lang="en-US" altLang="zh-CN" sz="2400" dirty="0">
                <a:solidFill>
                  <a:schemeClr val="tx1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2</a:t>
            </a:r>
            <a:r>
              <a:rPr lang="zh-CN" altLang="en-US" sz="2400" dirty="0">
                <a:solidFill>
                  <a:schemeClr val="tx1"/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、</a:t>
            </a:r>
            <a:r>
              <a:rPr lang="zh-CN" altLang="en-US" sz="2400" dirty="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完成常规性、临时性工作。</a:t>
            </a:r>
          </a:p>
          <a:p>
            <a:pPr>
              <a:lnSpc>
                <a:spcPct val="130000"/>
              </a:lnSpc>
            </a:pPr>
            <a:endParaRPr lang="zh-CN" altLang="en-US" sz="2400" dirty="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  <a:sym typeface="+mn-ea"/>
            </a:endParaRPr>
          </a:p>
        </p:txBody>
      </p:sp>
      <p:sp>
        <p:nvSpPr>
          <p:cNvPr id="1048658" name="文本框 1"/>
          <p:cNvSpPr txBox="1"/>
          <p:nvPr/>
        </p:nvSpPr>
        <p:spPr>
          <a:xfrm>
            <a:off x="1298190" y="581780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800" b="1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下周工作安排</a:t>
            </a:r>
          </a:p>
        </p:txBody>
      </p:sp>
      <p:grpSp>
        <p:nvGrpSpPr>
          <p:cNvPr id="57" name="组合 38"/>
          <p:cNvGrpSpPr/>
          <p:nvPr/>
        </p:nvGrpSpPr>
        <p:grpSpPr>
          <a:xfrm>
            <a:off x="360304" y="629588"/>
            <a:ext cx="739094" cy="618952"/>
            <a:chOff x="5357811" y="1174089"/>
            <a:chExt cx="1743579" cy="1460164"/>
          </a:xfrm>
        </p:grpSpPr>
        <p:sp>
          <p:nvSpPr>
            <p:cNvPr id="1048659" name="圆角矩形 39"/>
            <p:cNvSpPr/>
            <p:nvPr/>
          </p:nvSpPr>
          <p:spPr>
            <a:xfrm rot="2700000">
              <a:off x="5568043" y="1174089"/>
              <a:ext cx="1383041" cy="1383041"/>
            </a:xfrm>
            <a:prstGeom prst="roundRect">
              <a:avLst>
                <a:gd name="adj" fmla="val 8881"/>
              </a:avLst>
            </a:prstGeom>
            <a:gradFill>
              <a:gsLst>
                <a:gs pos="0">
                  <a:srgbClr val="52B7E1"/>
                </a:gs>
                <a:gs pos="100000">
                  <a:srgbClr val="0371C1"/>
                </a:gs>
              </a:gsLst>
              <a:lin ang="2700000" scaled="0"/>
            </a:gradFill>
            <a:ln>
              <a:noFill/>
            </a:ln>
            <a:effectLst>
              <a:outerShdw blurRad="1016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48660" name="文本框 40"/>
            <p:cNvSpPr txBox="1"/>
            <p:nvPr/>
          </p:nvSpPr>
          <p:spPr>
            <a:xfrm>
              <a:off x="5357811" y="1310005"/>
              <a:ext cx="1743579" cy="1324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30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Aparajita" panose="020B0604020202020204" pitchFamily="34" charset="0"/>
                </a:rPr>
                <a:t>02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Aparajita" panose="020B0604020202020204" pitchFamily="34" charset="0"/>
              </a:endParaRPr>
            </a:p>
          </p:txBody>
        </p:sp>
      </p:grpSp>
      <p:sp>
        <p:nvSpPr>
          <p:cNvPr id="1048661" name="文本框 3"/>
          <p:cNvSpPr txBox="1"/>
          <p:nvPr/>
        </p:nvSpPr>
        <p:spPr>
          <a:xfrm>
            <a:off x="11790680" y="6551295"/>
            <a:ext cx="227965" cy="25209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48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56" grpId="0" bldLvl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Q1OWE4ZDIzNGE0MzNlYWM3OTAzMTdiZWY5ZWJjOWI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第一PPT，www.1ppt.com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180</Words>
  <Application>Microsoft Office PowerPoint</Application>
  <PresentationFormat>宽屏</PresentationFormat>
  <Paragraphs>23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仿宋_GB2312</vt:lpstr>
      <vt:lpstr>微软雅黑</vt:lpstr>
      <vt:lpstr>Arial</vt:lpstr>
      <vt:lpstr>Calibri</vt:lpstr>
      <vt:lpstr>第一PPT，www.1ppt.com</vt:lpstr>
      <vt:lpstr>第一PPT，www.1ppt.com 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>第一PPT</Manager>
  <Company>第一PPT，www.1ppt.com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工作汇报</dc:title>
  <dc:creator>第一PPT</dc:creator>
  <cp:lastModifiedBy>龙凯 李</cp:lastModifiedBy>
  <cp:revision>53</cp:revision>
  <dcterms:created xsi:type="dcterms:W3CDTF">2025-07-14T02:09:00Z</dcterms:created>
  <dcterms:modified xsi:type="dcterms:W3CDTF">2025-09-19T07:03:05Z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5CCB9BF1A9894F03A87CC2B7C2F96AF9_12</vt:lpwstr>
  </property>
  <property fmtid="{D5CDD505-2E9C-101B-9397-08002B2CF9AE}" pid="3" name="KSOProductBuildVer">
    <vt:lpwstr>2052-12.1.0.16388</vt:lpwstr>
  </property>
</Properties>
</file>